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  <p:sldMasterId id="2147483729" r:id="rId6"/>
    <p:sldMasterId id="2147483746" r:id="rId7"/>
  </p:sldMasterIdLst>
  <p:notesMasterIdLst>
    <p:notesMasterId r:id="rId60"/>
  </p:notesMasterIdLst>
  <p:sldIdLst>
    <p:sldId id="256" r:id="rId8"/>
    <p:sldId id="304" r:id="rId9"/>
    <p:sldId id="305" r:id="rId10"/>
    <p:sldId id="307" r:id="rId11"/>
    <p:sldId id="303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306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8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57" d="100"/>
          <a:sy n="57" d="100"/>
        </p:scale>
        <p:origin x="26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BE626-3A4C-4AC1-8E08-0E7693663573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DF9D2-26D0-49A1-996A-E2CBAE0A7A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1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75C7-98F8-4817-A258-2621D2A5E9C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159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97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F883A-5AAD-4045-8EE0-86B35D8DA66E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29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36F87-F58F-4E5F-8B8D-6ECDAEE4C18E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04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E6333-AFF0-46E6-AEDC-500953209636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785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D6288-F2FC-49D3-B2C6-B19243FF3863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437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F3C6-0F03-4417-AB26-6176ADCC6BF8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2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56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81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18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8B017A-B202-4239-8634-4F6F6E652906}" type="datetimeFigureOut">
              <a:rPr lang="zh-TW" altLang="en-US" smtClean="0"/>
              <a:pPr>
                <a:defRPr/>
              </a:pPr>
              <a:t>2020/11/2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35FF25-B96E-4CAE-B193-69C5A6ABF54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492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CF91FA-3B12-4F36-B203-0B1D5EEF288A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F119-E87A-4DE5-867A-69F9E9313032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7434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88C6D1-1054-4807-99C6-97853055800D}" type="datetimeFigureOut">
              <a:rPr lang="zh-TW" altLang="en-US" smtClean="0"/>
              <a:pPr>
                <a:defRPr/>
              </a:pPr>
              <a:t>2020/11/2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AB3936-3CBC-4589-9075-7CFEC9F3163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019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CF91FA-3B12-4F36-B203-0B1D5EEF288A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F119-E87A-4DE5-867A-69F9E9313032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0174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D14748-5899-4F4C-AFF7-B5CD754EB3A6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C66D-CF7C-4326-B1F6-9E262659D44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0461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44D1B-12E8-4D18-A1A2-AFD23520E4B9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F73E-2032-46E8-9FB0-A7514BF56281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4202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18C4D0-6A7E-4688-9187-22E5F59AED81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3A93-73B8-48F1-BD49-7E569C1EE3C4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8460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ECB9390-1F17-4678-AA00-843135C79C41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8029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0081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1A4310-AA07-478A-91B7-408B21BA2658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0649-855D-4A36-928B-86C08B046543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3751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1EFCAF-B7EE-467C-9B9D-2AB236BBE9C0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7F0E-2D70-4194-A566-C3E5BA68F9D0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4564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DB2249-E1CD-45BC-9B9C-86E82A9ECBAD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7928-6BC2-4CB9-9CD5-4F938BA9CAE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568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>
            <a:normAutofit/>
          </a:bodyPr>
          <a:lstStyle>
            <a:lvl1pPr algn="l" latinLnBrk="0">
              <a:defRPr lang="zh-TW" sz="54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20008495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65DC-CD60-49FA-BBE4-B2A0B8A18895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D062B-E697-4FF6-B687-F7791CDCB0A8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90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>
            <a:normAutofit/>
          </a:bodyPr>
          <a:lstStyle>
            <a:lvl1pPr latinLnBrk="0">
              <a:defRPr lang="zh-TW" sz="44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03467190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E712D-3BD0-4F02-990E-FAB48C9C7BBB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6CD82-AB0B-48CB-A584-CE074935C08D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42826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C2C6B-4BF6-41E5-9C3C-7233855A713F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B8B5B-7386-4030-BCA5-812B6EBBE8F7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28960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A74A4-ACA2-484B-B2B8-C5A108C93FCA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A4ACD-642C-454B-B063-F658568320FF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59870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9F986-C2C6-426E-8FB4-51576BB825C8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D097D-9FC4-4E2E-B87D-C5091CD4F339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69391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070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8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9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0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1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2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3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4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5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6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7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8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</p:grpSp>
      <p:sp>
        <p:nvSpPr>
          <p:cNvPr id="36" name="圖片版面配置區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37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39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0" name="文字版面配置區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2" name="日期版面配置區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4CAD2-4423-4DDC-979D-065E0446A751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33" name="頁尾版面配置區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4" name="投影片編號版面配置區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9FDC6-639B-4392-975B-7D72F2C99FA7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68395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0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1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2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3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4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5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6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7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8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9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0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</p:grpSp>
      <p:grpSp>
        <p:nvGrpSpPr>
          <p:cNvPr id="21" name="群組 20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2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3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4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5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6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7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8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9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0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1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2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3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</p:grpSp>
      <p:grpSp>
        <p:nvGrpSpPr>
          <p:cNvPr id="34" name="群組 33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5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6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7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8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9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0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1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2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3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4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5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6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</p:grpSp>
      <p:sp>
        <p:nvSpPr>
          <p:cNvPr id="78" name="圖片版面配置區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79" name="圖片版面配置區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80" name="圖片版面配置區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81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2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3" name="文字版面配置區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7" name="日期版面配置區 5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71A99-8570-4A1E-913D-1E030C826699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48" name="頁尾版面配置區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9" name="投影片編號版面配置區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943B-3CAC-4706-8D81-8F04A7D68E13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0992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8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9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0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1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2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3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4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5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6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7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8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2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3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4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</p:grpSp>
      <p:sp>
        <p:nvSpPr>
          <p:cNvPr id="97" name="圖片版面配置區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11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25" name="圖片版面配置區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26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5" name="日期版面配置區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D54D4-3693-4547-8992-F0EAB371141E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46" name="頁尾版面配置區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7" name="投影片編號版面配置區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A7BCC-B6A1-462D-94FC-28C1DA56A43D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24388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B190E-DF1D-4522-9BED-B9C082616B75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34C-F098-499E-A20B-3CCCFCFD0DC1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31718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手繪多邊形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7" name="手繪多邊形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grpSp>
          <p:nvGrpSpPr>
            <p:cNvPr id="8" name="群組 9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手繪多邊形 41"/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>
                  <a:latin typeface="+mn-lt"/>
                  <a:ea typeface="+mn-ea"/>
                </a:endParaRPr>
              </a:p>
            </p:txBody>
          </p:sp>
          <p:sp>
            <p:nvSpPr>
              <p:cNvPr id="18" name="手繪多邊形 44"/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>
                  <a:latin typeface="+mn-lt"/>
                  <a:ea typeface="+mn-ea"/>
                </a:endParaRPr>
              </a:p>
            </p:txBody>
          </p:sp>
        </p:grpSp>
        <p:sp>
          <p:nvSpPr>
            <p:cNvPr id="9" name="手繪多邊形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0" name="手繪多邊形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1" name="手繪多邊形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2" name="手繪多邊形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3" name="手繪多邊形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4" name="手繪多邊形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5" name="手繪多邊形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  <p:sp>
          <p:nvSpPr>
            <p:cNvPr id="16" name="手繪多邊形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>
                <a:latin typeface="+mn-lt"/>
                <a:ea typeface="+mn-ea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latinLnBrk="0">
              <a:buNone/>
              <a:defRPr lang="zh-TW" sz="32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B1BC-F5AF-4468-868F-DF503313BFAB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20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1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7E1D5-E9CB-4104-980A-E13DE9DF1FBB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45406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29C01-5FEB-48FB-A867-F3546D6EE1E3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684A3-8AC3-4A1D-9459-143788D587CC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73292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F4164-F6B5-4EF3-9CB1-797EC95C0010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C2647-4EE2-48E7-90BA-1E1DC322175D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57309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614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7874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89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60253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9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982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718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133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537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8033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479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369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6365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08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28577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81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4746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043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966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134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66300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9514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1866863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5247372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2809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508944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4989464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317809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859067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73047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46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19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92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878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0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2894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546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68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918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549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1106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252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70318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65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0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38889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204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群組中 3">
            <a:extLst>
              <a:ext uri="{FF2B5EF4-FFF2-40B4-BE49-F238E27FC236}">
                <a16:creationId xmlns:a16="http://schemas.microsoft.com/office/drawing/2014/main" id="{54CE92F1-BFD7-4B01-A1AB-D0151260E996}"/>
              </a:ext>
            </a:extLst>
          </p:cNvPr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13" name="手繪多邊形 457">
              <a:extLst>
                <a:ext uri="{FF2B5EF4-FFF2-40B4-BE49-F238E27FC236}">
                  <a16:creationId xmlns:a16="http://schemas.microsoft.com/office/drawing/2014/main" id="{1771486B-2FBE-4763-A77A-EF1566DDB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458">
              <a:extLst>
                <a:ext uri="{FF2B5EF4-FFF2-40B4-BE49-F238E27FC236}">
                  <a16:creationId xmlns:a16="http://schemas.microsoft.com/office/drawing/2014/main" id="{831A6771-676E-4ACD-9CB0-9E610F08E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459">
              <a:extLst>
                <a:ext uri="{FF2B5EF4-FFF2-40B4-BE49-F238E27FC236}">
                  <a16:creationId xmlns:a16="http://schemas.microsoft.com/office/drawing/2014/main" id="{9F64748B-A1E3-43F8-BBA5-289EFBB08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460">
              <a:extLst>
                <a:ext uri="{FF2B5EF4-FFF2-40B4-BE49-F238E27FC236}">
                  <a16:creationId xmlns:a16="http://schemas.microsoft.com/office/drawing/2014/main" id="{2FF486E4-3A24-4449-8268-4085986E6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461">
              <a:extLst>
                <a:ext uri="{FF2B5EF4-FFF2-40B4-BE49-F238E27FC236}">
                  <a16:creationId xmlns:a16="http://schemas.microsoft.com/office/drawing/2014/main" id="{8ECD8D93-B9E3-4A66-A16C-BE78A4106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462">
              <a:extLst>
                <a:ext uri="{FF2B5EF4-FFF2-40B4-BE49-F238E27FC236}">
                  <a16:creationId xmlns:a16="http://schemas.microsoft.com/office/drawing/2014/main" id="{A7D1289A-C59B-4242-9B96-B2D8BE423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463">
              <a:extLst>
                <a:ext uri="{FF2B5EF4-FFF2-40B4-BE49-F238E27FC236}">
                  <a16:creationId xmlns:a16="http://schemas.microsoft.com/office/drawing/2014/main" id="{CE4C5A9D-54BA-40A2-ABEB-C4874308B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464">
              <a:extLst>
                <a:ext uri="{FF2B5EF4-FFF2-40B4-BE49-F238E27FC236}">
                  <a16:creationId xmlns:a16="http://schemas.microsoft.com/office/drawing/2014/main" id="{69D76CB8-5933-4C94-A84B-1FFA34129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465">
              <a:extLst>
                <a:ext uri="{FF2B5EF4-FFF2-40B4-BE49-F238E27FC236}">
                  <a16:creationId xmlns:a16="http://schemas.microsoft.com/office/drawing/2014/main" id="{B4142DB5-A032-47B6-B1C3-C84A5F457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466">
              <a:extLst>
                <a:ext uri="{FF2B5EF4-FFF2-40B4-BE49-F238E27FC236}">
                  <a16:creationId xmlns:a16="http://schemas.microsoft.com/office/drawing/2014/main" id="{BF4B0246-8937-481B-B0BA-8D1427D88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467">
              <a:extLst>
                <a:ext uri="{FF2B5EF4-FFF2-40B4-BE49-F238E27FC236}">
                  <a16:creationId xmlns:a16="http://schemas.microsoft.com/office/drawing/2014/main" id="{7AB29C7F-2067-4324-93AD-D8DF0FCDB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468">
              <a:extLst>
                <a:ext uri="{FF2B5EF4-FFF2-40B4-BE49-F238E27FC236}">
                  <a16:creationId xmlns:a16="http://schemas.microsoft.com/office/drawing/2014/main" id="{9D154758-5AD6-4AF6-B6F2-73B38F3B7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469">
              <a:extLst>
                <a:ext uri="{FF2B5EF4-FFF2-40B4-BE49-F238E27FC236}">
                  <a16:creationId xmlns:a16="http://schemas.microsoft.com/office/drawing/2014/main" id="{09A155AF-32CE-4712-A080-282DF5979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470">
              <a:extLst>
                <a:ext uri="{FF2B5EF4-FFF2-40B4-BE49-F238E27FC236}">
                  <a16:creationId xmlns:a16="http://schemas.microsoft.com/office/drawing/2014/main" id="{60B328EE-F795-4959-AB42-0895F4266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471">
              <a:extLst>
                <a:ext uri="{FF2B5EF4-FFF2-40B4-BE49-F238E27FC236}">
                  <a16:creationId xmlns:a16="http://schemas.microsoft.com/office/drawing/2014/main" id="{6E37F5A2-A69F-483C-BEA0-D770D6F8C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472">
              <a:extLst>
                <a:ext uri="{FF2B5EF4-FFF2-40B4-BE49-F238E27FC236}">
                  <a16:creationId xmlns:a16="http://schemas.microsoft.com/office/drawing/2014/main" id="{709087A7-FCE1-4121-B4F5-C81CC6C32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473">
              <a:extLst>
                <a:ext uri="{FF2B5EF4-FFF2-40B4-BE49-F238E27FC236}">
                  <a16:creationId xmlns:a16="http://schemas.microsoft.com/office/drawing/2014/main" id="{442128AC-0A09-43A9-BED9-B7E9E3350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474">
              <a:extLst>
                <a:ext uri="{FF2B5EF4-FFF2-40B4-BE49-F238E27FC236}">
                  <a16:creationId xmlns:a16="http://schemas.microsoft.com/office/drawing/2014/main" id="{620953C4-93E0-40BC-82DF-B91E19085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475">
              <a:extLst>
                <a:ext uri="{FF2B5EF4-FFF2-40B4-BE49-F238E27FC236}">
                  <a16:creationId xmlns:a16="http://schemas.microsoft.com/office/drawing/2014/main" id="{097289A3-AB9A-475D-82B2-39B27C5FA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476">
              <a:extLst>
                <a:ext uri="{FF2B5EF4-FFF2-40B4-BE49-F238E27FC236}">
                  <a16:creationId xmlns:a16="http://schemas.microsoft.com/office/drawing/2014/main" id="{54785429-8A3D-47CB-B827-E8B3EADEB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477">
              <a:extLst>
                <a:ext uri="{FF2B5EF4-FFF2-40B4-BE49-F238E27FC236}">
                  <a16:creationId xmlns:a16="http://schemas.microsoft.com/office/drawing/2014/main" id="{B3F742A5-BDC3-4F38-BDDC-35884317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478">
              <a:extLst>
                <a:ext uri="{FF2B5EF4-FFF2-40B4-BE49-F238E27FC236}">
                  <a16:creationId xmlns:a16="http://schemas.microsoft.com/office/drawing/2014/main" id="{0522B07F-9A07-450D-83B8-BDB9C27D3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手繪多邊形 479">
              <a:extLst>
                <a:ext uri="{FF2B5EF4-FFF2-40B4-BE49-F238E27FC236}">
                  <a16:creationId xmlns:a16="http://schemas.microsoft.com/office/drawing/2014/main" id="{4BD55F25-5353-4971-A307-C6EDDBAE4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手繪多邊形 480">
              <a:extLst>
                <a:ext uri="{FF2B5EF4-FFF2-40B4-BE49-F238E27FC236}">
                  <a16:creationId xmlns:a16="http://schemas.microsoft.com/office/drawing/2014/main" id="{193ED041-1DE9-4235-A2F6-CE20B189D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481">
              <a:extLst>
                <a:ext uri="{FF2B5EF4-FFF2-40B4-BE49-F238E27FC236}">
                  <a16:creationId xmlns:a16="http://schemas.microsoft.com/office/drawing/2014/main" id="{9B844C6E-3AC4-41B3-B2D8-D5FBD3088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482">
              <a:extLst>
                <a:ext uri="{FF2B5EF4-FFF2-40B4-BE49-F238E27FC236}">
                  <a16:creationId xmlns:a16="http://schemas.microsoft.com/office/drawing/2014/main" id="{2050C926-6A1D-4D67-81EB-04B4BF668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483">
              <a:extLst>
                <a:ext uri="{FF2B5EF4-FFF2-40B4-BE49-F238E27FC236}">
                  <a16:creationId xmlns:a16="http://schemas.microsoft.com/office/drawing/2014/main" id="{A6EF9F42-6F39-490B-BCF8-1C42EC7A6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484">
              <a:extLst>
                <a:ext uri="{FF2B5EF4-FFF2-40B4-BE49-F238E27FC236}">
                  <a16:creationId xmlns:a16="http://schemas.microsoft.com/office/drawing/2014/main" id="{24985DCF-0985-4E26-96D0-04E4976C2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485">
              <a:extLst>
                <a:ext uri="{FF2B5EF4-FFF2-40B4-BE49-F238E27FC236}">
                  <a16:creationId xmlns:a16="http://schemas.microsoft.com/office/drawing/2014/main" id="{F2587986-FC25-46BA-AEF4-857BDD375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486">
              <a:extLst>
                <a:ext uri="{FF2B5EF4-FFF2-40B4-BE49-F238E27FC236}">
                  <a16:creationId xmlns:a16="http://schemas.microsoft.com/office/drawing/2014/main" id="{07003462-F5A3-421F-8ED3-87ADF0B91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487">
              <a:extLst>
                <a:ext uri="{FF2B5EF4-FFF2-40B4-BE49-F238E27FC236}">
                  <a16:creationId xmlns:a16="http://schemas.microsoft.com/office/drawing/2014/main" id="{64D9D8CE-0CD0-447A-BED7-0E1DA8B22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手繪多邊形 488">
              <a:extLst>
                <a:ext uri="{FF2B5EF4-FFF2-40B4-BE49-F238E27FC236}">
                  <a16:creationId xmlns:a16="http://schemas.microsoft.com/office/drawing/2014/main" id="{352439FD-D67B-4FFC-9163-09EB6D138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手繪多邊形 489">
              <a:extLst>
                <a:ext uri="{FF2B5EF4-FFF2-40B4-BE49-F238E27FC236}">
                  <a16:creationId xmlns:a16="http://schemas.microsoft.com/office/drawing/2014/main" id="{B9267FD2-EDFE-4B0D-9464-BD2BC7063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手繪多邊形 490">
              <a:extLst>
                <a:ext uri="{FF2B5EF4-FFF2-40B4-BE49-F238E27FC236}">
                  <a16:creationId xmlns:a16="http://schemas.microsoft.com/office/drawing/2014/main" id="{E92962A1-10D6-4406-B842-8CA57AB0C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485">
              <a:extLst>
                <a:ext uri="{FF2B5EF4-FFF2-40B4-BE49-F238E27FC236}">
                  <a16:creationId xmlns:a16="http://schemas.microsoft.com/office/drawing/2014/main" id="{8E88ABE5-AF30-43FD-B466-BF062C03C1E4}"/>
                </a:ext>
              </a:extLst>
            </p:cNvPr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3" name="群組中 39">
            <a:extLst>
              <a:ext uri="{FF2B5EF4-FFF2-40B4-BE49-F238E27FC236}">
                <a16:creationId xmlns:a16="http://schemas.microsoft.com/office/drawing/2014/main" id="{86268CE4-056C-41A0-AC01-EE66276200C0}"/>
              </a:ext>
            </a:extLst>
          </p:cNvPr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54" name="手繪多邊形 28">
              <a:extLst>
                <a:ext uri="{FF2B5EF4-FFF2-40B4-BE49-F238E27FC236}">
                  <a16:creationId xmlns:a16="http://schemas.microsoft.com/office/drawing/2014/main" id="{53C3F4C9-3C19-4D33-8E41-8FEA53FC2DFC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29">
              <a:extLst>
                <a:ext uri="{FF2B5EF4-FFF2-40B4-BE49-F238E27FC236}">
                  <a16:creationId xmlns:a16="http://schemas.microsoft.com/office/drawing/2014/main" id="{15153FAA-1113-40DC-997F-5B14FAD616E4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30">
              <a:extLst>
                <a:ext uri="{FF2B5EF4-FFF2-40B4-BE49-F238E27FC236}">
                  <a16:creationId xmlns:a16="http://schemas.microsoft.com/office/drawing/2014/main" id="{1E378857-DF3E-49A2-926E-E902A065A5F2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31">
              <a:extLst>
                <a:ext uri="{FF2B5EF4-FFF2-40B4-BE49-F238E27FC236}">
                  <a16:creationId xmlns:a16="http://schemas.microsoft.com/office/drawing/2014/main" id="{D4BAB70F-A83C-4827-AB43-4F2446761A9F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32">
              <a:extLst>
                <a:ext uri="{FF2B5EF4-FFF2-40B4-BE49-F238E27FC236}">
                  <a16:creationId xmlns:a16="http://schemas.microsoft.com/office/drawing/2014/main" id="{2342B360-335E-4BE8-8046-8ABB3F62BE2F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手繪多邊形 33">
              <a:extLst>
                <a:ext uri="{FF2B5EF4-FFF2-40B4-BE49-F238E27FC236}">
                  <a16:creationId xmlns:a16="http://schemas.microsoft.com/office/drawing/2014/main" id="{BBF9DFEA-2CB8-4276-B8B6-C74F74751832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手繪多邊形 34">
              <a:extLst>
                <a:ext uri="{FF2B5EF4-FFF2-40B4-BE49-F238E27FC236}">
                  <a16:creationId xmlns:a16="http://schemas.microsoft.com/office/drawing/2014/main" id="{211E32AC-B9B9-42B8-A2E4-45AA7BCC8596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手繪多邊形 35">
              <a:extLst>
                <a:ext uri="{FF2B5EF4-FFF2-40B4-BE49-F238E27FC236}">
                  <a16:creationId xmlns:a16="http://schemas.microsoft.com/office/drawing/2014/main" id="{60898E93-209D-4B50-BD5E-C0EBB0E1C21F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62" name="手繪多邊形 500">
            <a:extLst>
              <a:ext uri="{FF2B5EF4-FFF2-40B4-BE49-F238E27FC236}">
                <a16:creationId xmlns:a16="http://schemas.microsoft.com/office/drawing/2014/main" id="{45814AE6-5370-43EF-991D-39E5193E9B24}"/>
              </a:ext>
            </a:extLst>
          </p:cNvPr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3" name="群組中 49">
            <a:extLst>
              <a:ext uri="{FF2B5EF4-FFF2-40B4-BE49-F238E27FC236}">
                <a16:creationId xmlns:a16="http://schemas.microsoft.com/office/drawing/2014/main" id="{13A770D4-548B-4CA9-8FFE-14B6105148BC}"/>
              </a:ext>
            </a:extLst>
          </p:cNvPr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64" name="手繪多邊形 36">
              <a:extLst>
                <a:ext uri="{FF2B5EF4-FFF2-40B4-BE49-F238E27FC236}">
                  <a16:creationId xmlns:a16="http://schemas.microsoft.com/office/drawing/2014/main" id="{EFFFE224-C0B4-4342-B168-FCCE19997FB7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37">
              <a:extLst>
                <a:ext uri="{FF2B5EF4-FFF2-40B4-BE49-F238E27FC236}">
                  <a16:creationId xmlns:a16="http://schemas.microsoft.com/office/drawing/2014/main" id="{E80C49CB-9257-4473-BDA1-DFAF06FEC0B4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38">
              <a:extLst>
                <a:ext uri="{FF2B5EF4-FFF2-40B4-BE49-F238E27FC236}">
                  <a16:creationId xmlns:a16="http://schemas.microsoft.com/office/drawing/2014/main" id="{4E98BC28-5FE7-4583-8939-DBBF1B53EFC5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39">
              <a:extLst>
                <a:ext uri="{FF2B5EF4-FFF2-40B4-BE49-F238E27FC236}">
                  <a16:creationId xmlns:a16="http://schemas.microsoft.com/office/drawing/2014/main" id="{C59A1C81-D688-48E5-B513-580CA6AEF36E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40">
              <a:extLst>
                <a:ext uri="{FF2B5EF4-FFF2-40B4-BE49-F238E27FC236}">
                  <a16:creationId xmlns:a16="http://schemas.microsoft.com/office/drawing/2014/main" id="{69B3E34F-4022-4C84-982B-F265EAD5B171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41">
              <a:extLst>
                <a:ext uri="{FF2B5EF4-FFF2-40B4-BE49-F238E27FC236}">
                  <a16:creationId xmlns:a16="http://schemas.microsoft.com/office/drawing/2014/main" id="{F315212B-64B9-41EA-A0F8-8B051378CBD2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42">
              <a:extLst>
                <a:ext uri="{FF2B5EF4-FFF2-40B4-BE49-F238E27FC236}">
                  <a16:creationId xmlns:a16="http://schemas.microsoft.com/office/drawing/2014/main" id="{EDEECC90-E5B7-4489-9230-18F9449AF9FD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43">
              <a:extLst>
                <a:ext uri="{FF2B5EF4-FFF2-40B4-BE49-F238E27FC236}">
                  <a16:creationId xmlns:a16="http://schemas.microsoft.com/office/drawing/2014/main" id="{C98F2FE0-B7C5-4FCB-BD21-86DF5CDB6AC5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2" name="手繪多邊形 413">
            <a:extLst>
              <a:ext uri="{FF2B5EF4-FFF2-40B4-BE49-F238E27FC236}">
                <a16:creationId xmlns:a16="http://schemas.microsoft.com/office/drawing/2014/main" id="{07DA8D80-C851-4DF2-9BBA-CF9A841C3FB9}"/>
              </a:ext>
            </a:extLst>
          </p:cNvPr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3" name="手繪多邊形 414">
            <a:extLst>
              <a:ext uri="{FF2B5EF4-FFF2-40B4-BE49-F238E27FC236}">
                <a16:creationId xmlns:a16="http://schemas.microsoft.com/office/drawing/2014/main" id="{F976C8EE-F263-4F47-8948-B80578EFBBB8}"/>
              </a:ext>
            </a:extLst>
          </p:cNvPr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74" name="群組中 5">
            <a:extLst>
              <a:ext uri="{FF2B5EF4-FFF2-40B4-BE49-F238E27FC236}">
                <a16:creationId xmlns:a16="http://schemas.microsoft.com/office/drawing/2014/main" id="{2268082C-7FCD-414F-A8FC-06E4A3514E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75" name="手繪多邊形 6">
              <a:extLst>
                <a:ext uri="{FF2B5EF4-FFF2-40B4-BE49-F238E27FC236}">
                  <a16:creationId xmlns:a16="http://schemas.microsoft.com/office/drawing/2014/main" id="{FC3EE100-5571-40EF-B8C1-948565555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7">
              <a:extLst>
                <a:ext uri="{FF2B5EF4-FFF2-40B4-BE49-F238E27FC236}">
                  <a16:creationId xmlns:a16="http://schemas.microsoft.com/office/drawing/2014/main" id="{5D057011-2FFB-4160-BABF-BC89F6C37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8">
              <a:extLst>
                <a:ext uri="{FF2B5EF4-FFF2-40B4-BE49-F238E27FC236}">
                  <a16:creationId xmlns:a16="http://schemas.microsoft.com/office/drawing/2014/main" id="{8113E69E-1DD2-41C7-81BA-B53C3DA59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9">
              <a:extLst>
                <a:ext uri="{FF2B5EF4-FFF2-40B4-BE49-F238E27FC236}">
                  <a16:creationId xmlns:a16="http://schemas.microsoft.com/office/drawing/2014/main" id="{71CE449F-0936-47EF-829F-806E41D7C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10">
              <a:extLst>
                <a:ext uri="{FF2B5EF4-FFF2-40B4-BE49-F238E27FC236}">
                  <a16:creationId xmlns:a16="http://schemas.microsoft.com/office/drawing/2014/main" id="{FD465666-9D06-4108-ACFD-F3EDC940F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11">
              <a:extLst>
                <a:ext uri="{FF2B5EF4-FFF2-40B4-BE49-F238E27FC236}">
                  <a16:creationId xmlns:a16="http://schemas.microsoft.com/office/drawing/2014/main" id="{DBD59E61-1942-43DF-9B0E-164086C17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手繪多邊形 12">
              <a:extLst>
                <a:ext uri="{FF2B5EF4-FFF2-40B4-BE49-F238E27FC236}">
                  <a16:creationId xmlns:a16="http://schemas.microsoft.com/office/drawing/2014/main" id="{8C97DDC6-997B-4F4A-8DFF-62D5DF9DF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手繪多邊形 13">
              <a:extLst>
                <a:ext uri="{FF2B5EF4-FFF2-40B4-BE49-F238E27FC236}">
                  <a16:creationId xmlns:a16="http://schemas.microsoft.com/office/drawing/2014/main" id="{93965C0E-8549-4768-B7E1-2BD0C5F931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14">
              <a:extLst>
                <a:ext uri="{FF2B5EF4-FFF2-40B4-BE49-F238E27FC236}">
                  <a16:creationId xmlns:a16="http://schemas.microsoft.com/office/drawing/2014/main" id="{7E30CD59-1FC2-4BAE-8450-0FD1A686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15">
              <a:extLst>
                <a:ext uri="{FF2B5EF4-FFF2-40B4-BE49-F238E27FC236}">
                  <a16:creationId xmlns:a16="http://schemas.microsoft.com/office/drawing/2014/main" id="{84553CC8-B704-41B8-96F3-49A7FDE49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16">
              <a:extLst>
                <a:ext uri="{FF2B5EF4-FFF2-40B4-BE49-F238E27FC236}">
                  <a16:creationId xmlns:a16="http://schemas.microsoft.com/office/drawing/2014/main" id="{6AEEFC8B-27E0-45B5-98A1-C9A7D9D2C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17">
              <a:extLst>
                <a:ext uri="{FF2B5EF4-FFF2-40B4-BE49-F238E27FC236}">
                  <a16:creationId xmlns:a16="http://schemas.microsoft.com/office/drawing/2014/main" id="{C589CF54-FB73-46DD-AAB9-F8BE90874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手繪多邊形 18">
              <a:extLst>
                <a:ext uri="{FF2B5EF4-FFF2-40B4-BE49-F238E27FC236}">
                  <a16:creationId xmlns:a16="http://schemas.microsoft.com/office/drawing/2014/main" id="{5B36290E-5EF2-422F-B4A9-9D97BB43D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手繪多邊形 19">
              <a:extLst>
                <a:ext uri="{FF2B5EF4-FFF2-40B4-BE49-F238E27FC236}">
                  <a16:creationId xmlns:a16="http://schemas.microsoft.com/office/drawing/2014/main" id="{117B884C-67AA-4F98-BD25-C3F1BEFB8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20">
              <a:extLst>
                <a:ext uri="{FF2B5EF4-FFF2-40B4-BE49-F238E27FC236}">
                  <a16:creationId xmlns:a16="http://schemas.microsoft.com/office/drawing/2014/main" id="{118D2394-BADA-4A92-AF3D-98900F506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21">
              <a:extLst>
                <a:ext uri="{FF2B5EF4-FFF2-40B4-BE49-F238E27FC236}">
                  <a16:creationId xmlns:a16="http://schemas.microsoft.com/office/drawing/2014/main" id="{26D4D3EE-F255-47CF-8B04-65A3136B4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22">
              <a:extLst>
                <a:ext uri="{FF2B5EF4-FFF2-40B4-BE49-F238E27FC236}">
                  <a16:creationId xmlns:a16="http://schemas.microsoft.com/office/drawing/2014/main" id="{165FFB6C-074C-4E86-8C7A-0F9441C8A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23">
              <a:extLst>
                <a:ext uri="{FF2B5EF4-FFF2-40B4-BE49-F238E27FC236}">
                  <a16:creationId xmlns:a16="http://schemas.microsoft.com/office/drawing/2014/main" id="{3A9FD6DE-094B-460A-8EFA-37A8BE35CA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手繪多邊形 24">
              <a:extLst>
                <a:ext uri="{FF2B5EF4-FFF2-40B4-BE49-F238E27FC236}">
                  <a16:creationId xmlns:a16="http://schemas.microsoft.com/office/drawing/2014/main" id="{5B59DF7E-4C65-473F-8CF7-17A1509DE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群組中 33">
            <a:extLst>
              <a:ext uri="{FF2B5EF4-FFF2-40B4-BE49-F238E27FC236}">
                <a16:creationId xmlns:a16="http://schemas.microsoft.com/office/drawing/2014/main" id="{EBC2B300-4E56-4569-8C51-3C2384708D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95" name="手繪多邊形 34">
              <a:extLst>
                <a:ext uri="{FF2B5EF4-FFF2-40B4-BE49-F238E27FC236}">
                  <a16:creationId xmlns:a16="http://schemas.microsoft.com/office/drawing/2014/main" id="{C27A1280-AAD3-4C68-905E-6230EEA9A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35">
              <a:extLst>
                <a:ext uri="{FF2B5EF4-FFF2-40B4-BE49-F238E27FC236}">
                  <a16:creationId xmlns:a16="http://schemas.microsoft.com/office/drawing/2014/main" id="{F1FCBE49-4314-4A24-8930-B3E00E7F6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36">
              <a:extLst>
                <a:ext uri="{FF2B5EF4-FFF2-40B4-BE49-F238E27FC236}">
                  <a16:creationId xmlns:a16="http://schemas.microsoft.com/office/drawing/2014/main" id="{BFA4B888-492F-495A-9DA9-E83F82A2E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37">
              <a:extLst>
                <a:ext uri="{FF2B5EF4-FFF2-40B4-BE49-F238E27FC236}">
                  <a16:creationId xmlns:a16="http://schemas.microsoft.com/office/drawing/2014/main" id="{BF148E2F-EDEB-4387-9C72-EAA124DC6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手繪多邊形 38">
              <a:extLst>
                <a:ext uri="{FF2B5EF4-FFF2-40B4-BE49-F238E27FC236}">
                  <a16:creationId xmlns:a16="http://schemas.microsoft.com/office/drawing/2014/main" id="{41592D7D-1E97-4F62-809F-4628DC6E7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0" name="群組中 43">
            <a:extLst>
              <a:ext uri="{FF2B5EF4-FFF2-40B4-BE49-F238E27FC236}">
                <a16:creationId xmlns:a16="http://schemas.microsoft.com/office/drawing/2014/main" id="{F56524E9-2DC6-4973-84C3-325BFF6788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101" name="手繪多邊形 44">
              <a:extLst>
                <a:ext uri="{FF2B5EF4-FFF2-40B4-BE49-F238E27FC236}">
                  <a16:creationId xmlns:a16="http://schemas.microsoft.com/office/drawing/2014/main" id="{A986A0CF-41BB-4267-A012-ADEDDF02E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45">
              <a:extLst>
                <a:ext uri="{FF2B5EF4-FFF2-40B4-BE49-F238E27FC236}">
                  <a16:creationId xmlns:a16="http://schemas.microsoft.com/office/drawing/2014/main" id="{0EB537F3-D905-4816-AECD-6A0C42185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46">
              <a:extLst>
                <a:ext uri="{FF2B5EF4-FFF2-40B4-BE49-F238E27FC236}">
                  <a16:creationId xmlns:a16="http://schemas.microsoft.com/office/drawing/2014/main" id="{77441709-62C9-46EC-AAEC-F89C9714F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47">
              <a:extLst>
                <a:ext uri="{FF2B5EF4-FFF2-40B4-BE49-F238E27FC236}">
                  <a16:creationId xmlns:a16="http://schemas.microsoft.com/office/drawing/2014/main" id="{440F8203-54C6-4EF8-8450-DF0A2F19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48">
              <a:extLst>
                <a:ext uri="{FF2B5EF4-FFF2-40B4-BE49-F238E27FC236}">
                  <a16:creationId xmlns:a16="http://schemas.microsoft.com/office/drawing/2014/main" id="{1AFA89D5-B2B4-4ACA-A658-6955D4AB5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手繪多邊形 49">
              <a:extLst>
                <a:ext uri="{FF2B5EF4-FFF2-40B4-BE49-F238E27FC236}">
                  <a16:creationId xmlns:a16="http://schemas.microsoft.com/office/drawing/2014/main" id="{D4AF5520-2915-46A6-8372-849C13B70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7" name="群組中 93">
            <a:extLst>
              <a:ext uri="{FF2B5EF4-FFF2-40B4-BE49-F238E27FC236}">
                <a16:creationId xmlns:a16="http://schemas.microsoft.com/office/drawing/2014/main" id="{9DF73303-8C73-4C4F-85D0-5108787AF449}"/>
              </a:ext>
            </a:extLst>
          </p:cNvPr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108" name="手繪多邊形 34">
              <a:extLst>
                <a:ext uri="{FF2B5EF4-FFF2-40B4-BE49-F238E27FC236}">
                  <a16:creationId xmlns:a16="http://schemas.microsoft.com/office/drawing/2014/main" id="{D35F3773-59BE-4E9C-B63F-84C62EF0B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35">
              <a:extLst>
                <a:ext uri="{FF2B5EF4-FFF2-40B4-BE49-F238E27FC236}">
                  <a16:creationId xmlns:a16="http://schemas.microsoft.com/office/drawing/2014/main" id="{59E25CC5-9AB8-44F0-9544-FEC8A4B17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36">
              <a:extLst>
                <a:ext uri="{FF2B5EF4-FFF2-40B4-BE49-F238E27FC236}">
                  <a16:creationId xmlns:a16="http://schemas.microsoft.com/office/drawing/2014/main" id="{F923FBBD-8857-400C-A939-E09F1A2C0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38">
              <a:extLst>
                <a:ext uri="{FF2B5EF4-FFF2-40B4-BE49-F238E27FC236}">
                  <a16:creationId xmlns:a16="http://schemas.microsoft.com/office/drawing/2014/main" id="{DE78EC94-D757-4302-A714-F437D7F1E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2" name="群組中 43">
            <a:extLst>
              <a:ext uri="{FF2B5EF4-FFF2-40B4-BE49-F238E27FC236}">
                <a16:creationId xmlns:a16="http://schemas.microsoft.com/office/drawing/2014/main" id="{3A81C0D4-9A6B-42CA-9373-113F2873380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13" name="手繪多邊形 44">
              <a:extLst>
                <a:ext uri="{FF2B5EF4-FFF2-40B4-BE49-F238E27FC236}">
                  <a16:creationId xmlns:a16="http://schemas.microsoft.com/office/drawing/2014/main" id="{3ED823D7-4DBA-4011-A468-48A278347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45">
              <a:extLst>
                <a:ext uri="{FF2B5EF4-FFF2-40B4-BE49-F238E27FC236}">
                  <a16:creationId xmlns:a16="http://schemas.microsoft.com/office/drawing/2014/main" id="{F04FF9D4-35C6-4EFC-98C0-37209597B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手繪多邊形 46">
              <a:extLst>
                <a:ext uri="{FF2B5EF4-FFF2-40B4-BE49-F238E27FC236}">
                  <a16:creationId xmlns:a16="http://schemas.microsoft.com/office/drawing/2014/main" id="{E09F0A98-9CE4-470B-84FD-082656610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手繪多邊形 47">
              <a:extLst>
                <a:ext uri="{FF2B5EF4-FFF2-40B4-BE49-F238E27FC236}">
                  <a16:creationId xmlns:a16="http://schemas.microsoft.com/office/drawing/2014/main" id="{B36493E3-02EB-4E2D-B155-59E981B7C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手繪多邊形 48">
              <a:extLst>
                <a:ext uri="{FF2B5EF4-FFF2-40B4-BE49-F238E27FC236}">
                  <a16:creationId xmlns:a16="http://schemas.microsoft.com/office/drawing/2014/main" id="{26205E43-4368-433E-A068-61DDB8892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手繪多邊形 49">
              <a:extLst>
                <a:ext uri="{FF2B5EF4-FFF2-40B4-BE49-F238E27FC236}">
                  <a16:creationId xmlns:a16="http://schemas.microsoft.com/office/drawing/2014/main" id="{1ED0736D-1013-4135-B460-CFBA2816A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9" name="群組中 105">
            <a:extLst>
              <a:ext uri="{FF2B5EF4-FFF2-40B4-BE49-F238E27FC236}">
                <a16:creationId xmlns:a16="http://schemas.microsoft.com/office/drawing/2014/main" id="{969C8103-CA97-439D-9ACF-A1791A936FDA}"/>
              </a:ext>
            </a:extLst>
          </p:cNvPr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20" name="手繪多邊形 28">
              <a:extLst>
                <a:ext uri="{FF2B5EF4-FFF2-40B4-BE49-F238E27FC236}">
                  <a16:creationId xmlns:a16="http://schemas.microsoft.com/office/drawing/2014/main" id="{CC701E5E-F37B-4AEC-ABD1-CFEEC3E0983F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29">
              <a:extLst>
                <a:ext uri="{FF2B5EF4-FFF2-40B4-BE49-F238E27FC236}">
                  <a16:creationId xmlns:a16="http://schemas.microsoft.com/office/drawing/2014/main" id="{689CA2E4-D2F1-4F2A-9F3C-B119024E65D8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30">
              <a:extLst>
                <a:ext uri="{FF2B5EF4-FFF2-40B4-BE49-F238E27FC236}">
                  <a16:creationId xmlns:a16="http://schemas.microsoft.com/office/drawing/2014/main" id="{1B01A526-1DD2-4C1D-8C56-9135C2A9BA31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31">
              <a:extLst>
                <a:ext uri="{FF2B5EF4-FFF2-40B4-BE49-F238E27FC236}">
                  <a16:creationId xmlns:a16="http://schemas.microsoft.com/office/drawing/2014/main" id="{372B49EA-742F-40FB-B8A9-F193F9D0E86F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32">
              <a:extLst>
                <a:ext uri="{FF2B5EF4-FFF2-40B4-BE49-F238E27FC236}">
                  <a16:creationId xmlns:a16="http://schemas.microsoft.com/office/drawing/2014/main" id="{A63925E5-AE95-4FFA-B7E4-A742FA80269C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33">
              <a:extLst>
                <a:ext uri="{FF2B5EF4-FFF2-40B4-BE49-F238E27FC236}">
                  <a16:creationId xmlns:a16="http://schemas.microsoft.com/office/drawing/2014/main" id="{483CC4C5-2913-442C-9AF8-2E5E3F52E35D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34">
              <a:extLst>
                <a:ext uri="{FF2B5EF4-FFF2-40B4-BE49-F238E27FC236}">
                  <a16:creationId xmlns:a16="http://schemas.microsoft.com/office/drawing/2014/main" id="{400066AF-700D-45D1-9419-4AE652A8E044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35">
              <a:extLst>
                <a:ext uri="{FF2B5EF4-FFF2-40B4-BE49-F238E27FC236}">
                  <a16:creationId xmlns:a16="http://schemas.microsoft.com/office/drawing/2014/main" id="{0DC0D7B4-5D53-4ABD-AFB2-1ECA3F4D6AD0}"/>
                </a:ext>
              </a:extLst>
            </p:cNvPr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8" name="手繪多邊形 8">
            <a:extLst>
              <a:ext uri="{FF2B5EF4-FFF2-40B4-BE49-F238E27FC236}">
                <a16:creationId xmlns:a16="http://schemas.microsoft.com/office/drawing/2014/main" id="{5F9E9C3B-8E72-447F-86F3-3D58FCB61050}"/>
              </a:ext>
            </a:extLst>
          </p:cNvPr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29" name="手繪多邊形 115">
            <a:extLst>
              <a:ext uri="{FF2B5EF4-FFF2-40B4-BE49-F238E27FC236}">
                <a16:creationId xmlns:a16="http://schemas.microsoft.com/office/drawing/2014/main" id="{99B3C335-8C78-49AA-94C0-E6686B62004F}"/>
              </a:ext>
            </a:extLst>
          </p:cNvPr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30" name="群組中 116">
            <a:extLst>
              <a:ext uri="{FF2B5EF4-FFF2-40B4-BE49-F238E27FC236}">
                <a16:creationId xmlns:a16="http://schemas.microsoft.com/office/drawing/2014/main" id="{8AADF939-7A02-47F7-80FE-66B43EBE7778}"/>
              </a:ext>
            </a:extLst>
          </p:cNvPr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31" name="手繪多邊形 324">
              <a:extLst>
                <a:ext uri="{FF2B5EF4-FFF2-40B4-BE49-F238E27FC236}">
                  <a16:creationId xmlns:a16="http://schemas.microsoft.com/office/drawing/2014/main" id="{2E0DAF35-D321-4901-A360-635706F9329E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325">
              <a:extLst>
                <a:ext uri="{FF2B5EF4-FFF2-40B4-BE49-F238E27FC236}">
                  <a16:creationId xmlns:a16="http://schemas.microsoft.com/office/drawing/2014/main" id="{03C0712C-725E-4940-A9B4-35E541D5C5F7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326">
              <a:extLst>
                <a:ext uri="{FF2B5EF4-FFF2-40B4-BE49-F238E27FC236}">
                  <a16:creationId xmlns:a16="http://schemas.microsoft.com/office/drawing/2014/main" id="{CDB0F9BE-C46A-461F-A0C3-4920ECD88A71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327">
              <a:extLst>
                <a:ext uri="{FF2B5EF4-FFF2-40B4-BE49-F238E27FC236}">
                  <a16:creationId xmlns:a16="http://schemas.microsoft.com/office/drawing/2014/main" id="{B2935660-A262-42C0-AFD7-7184F3033346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328">
              <a:extLst>
                <a:ext uri="{FF2B5EF4-FFF2-40B4-BE49-F238E27FC236}">
                  <a16:creationId xmlns:a16="http://schemas.microsoft.com/office/drawing/2014/main" id="{7162E248-13D5-4889-B815-EB9A1ED149A9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329">
              <a:extLst>
                <a:ext uri="{FF2B5EF4-FFF2-40B4-BE49-F238E27FC236}">
                  <a16:creationId xmlns:a16="http://schemas.microsoft.com/office/drawing/2014/main" id="{FE616D4B-A292-466E-9D1B-766F4C75739D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330">
              <a:extLst>
                <a:ext uri="{FF2B5EF4-FFF2-40B4-BE49-F238E27FC236}">
                  <a16:creationId xmlns:a16="http://schemas.microsoft.com/office/drawing/2014/main" id="{21BEF46D-0DBC-4451-85BB-08D2BC1616F7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331">
              <a:extLst>
                <a:ext uri="{FF2B5EF4-FFF2-40B4-BE49-F238E27FC236}">
                  <a16:creationId xmlns:a16="http://schemas.microsoft.com/office/drawing/2014/main" id="{F2FDC3DD-B1ED-4DDE-A4E1-BDCF00CF6FB5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332">
              <a:extLst>
                <a:ext uri="{FF2B5EF4-FFF2-40B4-BE49-F238E27FC236}">
                  <a16:creationId xmlns:a16="http://schemas.microsoft.com/office/drawing/2014/main" id="{188E5321-CECA-46C3-9DF7-3F77762F8036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333">
              <a:extLst>
                <a:ext uri="{FF2B5EF4-FFF2-40B4-BE49-F238E27FC236}">
                  <a16:creationId xmlns:a16="http://schemas.microsoft.com/office/drawing/2014/main" id="{BCA890F7-9433-4739-BFDF-76ACD90C4FB2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334">
              <a:extLst>
                <a:ext uri="{FF2B5EF4-FFF2-40B4-BE49-F238E27FC236}">
                  <a16:creationId xmlns:a16="http://schemas.microsoft.com/office/drawing/2014/main" id="{E5AB99EC-8D87-45A7-8ECA-4649525A4900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335">
              <a:extLst>
                <a:ext uri="{FF2B5EF4-FFF2-40B4-BE49-F238E27FC236}">
                  <a16:creationId xmlns:a16="http://schemas.microsoft.com/office/drawing/2014/main" id="{D8C2B593-22DE-43B1-B0E1-21B5578A6DE8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336">
              <a:extLst>
                <a:ext uri="{FF2B5EF4-FFF2-40B4-BE49-F238E27FC236}">
                  <a16:creationId xmlns:a16="http://schemas.microsoft.com/office/drawing/2014/main" id="{EE0FE0FB-852D-42EC-9322-1CA2F7936370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337">
              <a:extLst>
                <a:ext uri="{FF2B5EF4-FFF2-40B4-BE49-F238E27FC236}">
                  <a16:creationId xmlns:a16="http://schemas.microsoft.com/office/drawing/2014/main" id="{A9DB3552-6AC0-4030-9010-9E8C04D995E1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338">
              <a:extLst>
                <a:ext uri="{FF2B5EF4-FFF2-40B4-BE49-F238E27FC236}">
                  <a16:creationId xmlns:a16="http://schemas.microsoft.com/office/drawing/2014/main" id="{C0353419-4154-4DEC-953E-E4465C068F40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手繪多邊形 339">
              <a:extLst>
                <a:ext uri="{FF2B5EF4-FFF2-40B4-BE49-F238E27FC236}">
                  <a16:creationId xmlns:a16="http://schemas.microsoft.com/office/drawing/2014/main" id="{953DA593-2C4A-47BB-A6CF-BF095B81AB19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手繪多邊形 340">
              <a:extLst>
                <a:ext uri="{FF2B5EF4-FFF2-40B4-BE49-F238E27FC236}">
                  <a16:creationId xmlns:a16="http://schemas.microsoft.com/office/drawing/2014/main" id="{5DDE44E7-EE37-4495-BF12-3A700F7E8311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341">
              <a:extLst>
                <a:ext uri="{FF2B5EF4-FFF2-40B4-BE49-F238E27FC236}">
                  <a16:creationId xmlns:a16="http://schemas.microsoft.com/office/drawing/2014/main" id="{38079A5C-E924-4E61-8E88-F2827708DC07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342">
              <a:extLst>
                <a:ext uri="{FF2B5EF4-FFF2-40B4-BE49-F238E27FC236}">
                  <a16:creationId xmlns:a16="http://schemas.microsoft.com/office/drawing/2014/main" id="{71112D96-F60D-4C13-A93B-D75A05977C97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343">
              <a:extLst>
                <a:ext uri="{FF2B5EF4-FFF2-40B4-BE49-F238E27FC236}">
                  <a16:creationId xmlns:a16="http://schemas.microsoft.com/office/drawing/2014/main" id="{E4DD1A82-EAC3-4BE2-A703-6EF070E06A51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344">
              <a:extLst>
                <a:ext uri="{FF2B5EF4-FFF2-40B4-BE49-F238E27FC236}">
                  <a16:creationId xmlns:a16="http://schemas.microsoft.com/office/drawing/2014/main" id="{C21F8623-217F-4204-91C1-A3BD834075AC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345">
              <a:extLst>
                <a:ext uri="{FF2B5EF4-FFF2-40B4-BE49-F238E27FC236}">
                  <a16:creationId xmlns:a16="http://schemas.microsoft.com/office/drawing/2014/main" id="{8964A201-7377-4764-8C3F-6AF59ADBA5DA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346">
              <a:extLst>
                <a:ext uri="{FF2B5EF4-FFF2-40B4-BE49-F238E27FC236}">
                  <a16:creationId xmlns:a16="http://schemas.microsoft.com/office/drawing/2014/main" id="{1901419A-A9A1-4640-AB53-CDB3495151A7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347">
              <a:extLst>
                <a:ext uri="{FF2B5EF4-FFF2-40B4-BE49-F238E27FC236}">
                  <a16:creationId xmlns:a16="http://schemas.microsoft.com/office/drawing/2014/main" id="{B287BA15-39C2-4799-B6D9-317083BC2DA2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348">
              <a:extLst>
                <a:ext uri="{FF2B5EF4-FFF2-40B4-BE49-F238E27FC236}">
                  <a16:creationId xmlns:a16="http://schemas.microsoft.com/office/drawing/2014/main" id="{9C64435F-F599-45F4-9269-F66D111AB261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349">
              <a:extLst>
                <a:ext uri="{FF2B5EF4-FFF2-40B4-BE49-F238E27FC236}">
                  <a16:creationId xmlns:a16="http://schemas.microsoft.com/office/drawing/2014/main" id="{EE847DA4-3981-4B8D-B254-0217B66C8EDE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332">
              <a:extLst>
                <a:ext uri="{FF2B5EF4-FFF2-40B4-BE49-F238E27FC236}">
                  <a16:creationId xmlns:a16="http://schemas.microsoft.com/office/drawing/2014/main" id="{12D0BE35-7053-46DE-BD5D-0E3294264CCC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332">
              <a:extLst>
                <a:ext uri="{FF2B5EF4-FFF2-40B4-BE49-F238E27FC236}">
                  <a16:creationId xmlns:a16="http://schemas.microsoft.com/office/drawing/2014/main" id="{B7AA9B73-F93E-4B9F-B4E6-69641BDACFCD}"/>
                </a:ext>
              </a:extLst>
            </p:cNvPr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59" name="群組中 5">
            <a:extLst>
              <a:ext uri="{FF2B5EF4-FFF2-40B4-BE49-F238E27FC236}">
                <a16:creationId xmlns:a16="http://schemas.microsoft.com/office/drawing/2014/main" id="{E1FC34AD-3417-44DB-AD9E-A024645ADC4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60" name="手繪多邊形 6">
              <a:extLst>
                <a:ext uri="{FF2B5EF4-FFF2-40B4-BE49-F238E27FC236}">
                  <a16:creationId xmlns:a16="http://schemas.microsoft.com/office/drawing/2014/main" id="{A11EFAAD-8F6A-452B-A946-DBAB4F515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7">
              <a:extLst>
                <a:ext uri="{FF2B5EF4-FFF2-40B4-BE49-F238E27FC236}">
                  <a16:creationId xmlns:a16="http://schemas.microsoft.com/office/drawing/2014/main" id="{85518254-8512-49D4-B11E-69A6CFC93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8">
              <a:extLst>
                <a:ext uri="{FF2B5EF4-FFF2-40B4-BE49-F238E27FC236}">
                  <a16:creationId xmlns:a16="http://schemas.microsoft.com/office/drawing/2014/main" id="{62DE2BC7-B8F9-4148-9554-C057A3CAB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9">
              <a:extLst>
                <a:ext uri="{FF2B5EF4-FFF2-40B4-BE49-F238E27FC236}">
                  <a16:creationId xmlns:a16="http://schemas.microsoft.com/office/drawing/2014/main" id="{ED9CBD47-87DD-4826-8B05-CB3D704BD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10">
              <a:extLst>
                <a:ext uri="{FF2B5EF4-FFF2-40B4-BE49-F238E27FC236}">
                  <a16:creationId xmlns:a16="http://schemas.microsoft.com/office/drawing/2014/main" id="{E49D21EC-098C-450E-B538-F99F9FF6C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11">
              <a:extLst>
                <a:ext uri="{FF2B5EF4-FFF2-40B4-BE49-F238E27FC236}">
                  <a16:creationId xmlns:a16="http://schemas.microsoft.com/office/drawing/2014/main" id="{088C5262-38D1-4230-AFA4-5D83BA53F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12">
              <a:extLst>
                <a:ext uri="{FF2B5EF4-FFF2-40B4-BE49-F238E27FC236}">
                  <a16:creationId xmlns:a16="http://schemas.microsoft.com/office/drawing/2014/main" id="{743FF6EC-3C3D-44BE-B16C-320F3E5C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13">
              <a:extLst>
                <a:ext uri="{FF2B5EF4-FFF2-40B4-BE49-F238E27FC236}">
                  <a16:creationId xmlns:a16="http://schemas.microsoft.com/office/drawing/2014/main" id="{4F896A12-F381-4D84-B6E0-CB82BBAE3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14">
              <a:extLst>
                <a:ext uri="{FF2B5EF4-FFF2-40B4-BE49-F238E27FC236}">
                  <a16:creationId xmlns:a16="http://schemas.microsoft.com/office/drawing/2014/main" id="{C3652B91-BFC2-4DD5-8BF2-B9A6B0A45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15">
              <a:extLst>
                <a:ext uri="{FF2B5EF4-FFF2-40B4-BE49-F238E27FC236}">
                  <a16:creationId xmlns:a16="http://schemas.microsoft.com/office/drawing/2014/main" id="{F6E07425-A458-4461-9F54-E82E7965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16">
              <a:extLst>
                <a:ext uri="{FF2B5EF4-FFF2-40B4-BE49-F238E27FC236}">
                  <a16:creationId xmlns:a16="http://schemas.microsoft.com/office/drawing/2014/main" id="{D114E096-3088-4B23-8EB1-10DED9867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手繪多邊形 17">
              <a:extLst>
                <a:ext uri="{FF2B5EF4-FFF2-40B4-BE49-F238E27FC236}">
                  <a16:creationId xmlns:a16="http://schemas.microsoft.com/office/drawing/2014/main" id="{F8A85F05-93C7-4518-AB94-A388A20F5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手繪多邊形 18">
              <a:extLst>
                <a:ext uri="{FF2B5EF4-FFF2-40B4-BE49-F238E27FC236}">
                  <a16:creationId xmlns:a16="http://schemas.microsoft.com/office/drawing/2014/main" id="{8757C12E-B2E1-48CD-94F4-D8D0868C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19">
              <a:extLst>
                <a:ext uri="{FF2B5EF4-FFF2-40B4-BE49-F238E27FC236}">
                  <a16:creationId xmlns:a16="http://schemas.microsoft.com/office/drawing/2014/main" id="{DED45B8E-AD6E-4B83-BEB7-A48A355FF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20">
              <a:extLst>
                <a:ext uri="{FF2B5EF4-FFF2-40B4-BE49-F238E27FC236}">
                  <a16:creationId xmlns:a16="http://schemas.microsoft.com/office/drawing/2014/main" id="{99F4DF99-7A17-4905-AD31-2E39E6542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21">
              <a:extLst>
                <a:ext uri="{FF2B5EF4-FFF2-40B4-BE49-F238E27FC236}">
                  <a16:creationId xmlns:a16="http://schemas.microsoft.com/office/drawing/2014/main" id="{70DE2063-F485-47C1-88FD-568F59AFF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22">
              <a:extLst>
                <a:ext uri="{FF2B5EF4-FFF2-40B4-BE49-F238E27FC236}">
                  <a16:creationId xmlns:a16="http://schemas.microsoft.com/office/drawing/2014/main" id="{7B07AD79-E113-451B-868A-51BE5111B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手繪多邊形 23">
              <a:extLst>
                <a:ext uri="{FF2B5EF4-FFF2-40B4-BE49-F238E27FC236}">
                  <a16:creationId xmlns:a16="http://schemas.microsoft.com/office/drawing/2014/main" id="{D10AEE6E-F950-49E9-B874-0C3BC50AF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手繪多邊形 24">
              <a:extLst>
                <a:ext uri="{FF2B5EF4-FFF2-40B4-BE49-F238E27FC236}">
                  <a16:creationId xmlns:a16="http://schemas.microsoft.com/office/drawing/2014/main" id="{D335B0D3-B883-434A-A1BB-41029F5BB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25">
              <a:extLst>
                <a:ext uri="{FF2B5EF4-FFF2-40B4-BE49-F238E27FC236}">
                  <a16:creationId xmlns:a16="http://schemas.microsoft.com/office/drawing/2014/main" id="{EB33C726-06A8-4F0C-A6F9-796759D62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手繪多邊形 26">
              <a:extLst>
                <a:ext uri="{FF2B5EF4-FFF2-40B4-BE49-F238E27FC236}">
                  <a16:creationId xmlns:a16="http://schemas.microsoft.com/office/drawing/2014/main" id="{C34FE3E9-D476-4D36-B499-50E159D08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手繪多邊形 27">
              <a:extLst>
                <a:ext uri="{FF2B5EF4-FFF2-40B4-BE49-F238E27FC236}">
                  <a16:creationId xmlns:a16="http://schemas.microsoft.com/office/drawing/2014/main" id="{FF1CD48C-E315-47BC-AFCA-DFDC404BD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手繪多邊形 28">
              <a:extLst>
                <a:ext uri="{FF2B5EF4-FFF2-40B4-BE49-F238E27FC236}">
                  <a16:creationId xmlns:a16="http://schemas.microsoft.com/office/drawing/2014/main" id="{63B50211-2198-4E82-AB71-2B90D6F9D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手繪多邊形 29">
              <a:extLst>
                <a:ext uri="{FF2B5EF4-FFF2-40B4-BE49-F238E27FC236}">
                  <a16:creationId xmlns:a16="http://schemas.microsoft.com/office/drawing/2014/main" id="{02245749-2F81-4D64-B4DC-E89FF3C40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84" name="群組中 64">
            <a:extLst>
              <a:ext uri="{FF2B5EF4-FFF2-40B4-BE49-F238E27FC236}">
                <a16:creationId xmlns:a16="http://schemas.microsoft.com/office/drawing/2014/main" id="{7A3A990B-9B86-47F6-BA4A-5B1B5497AB5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85" name="手繪多邊形 65">
              <a:extLst>
                <a:ext uri="{FF2B5EF4-FFF2-40B4-BE49-F238E27FC236}">
                  <a16:creationId xmlns:a16="http://schemas.microsoft.com/office/drawing/2014/main" id="{D91E74D9-E884-4202-92AA-F7D9A496C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手繪多邊形 66">
              <a:extLst>
                <a:ext uri="{FF2B5EF4-FFF2-40B4-BE49-F238E27FC236}">
                  <a16:creationId xmlns:a16="http://schemas.microsoft.com/office/drawing/2014/main" id="{AD3F6796-5AC3-4B58-B0BD-0AB2A287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手繪多邊形 67">
              <a:extLst>
                <a:ext uri="{FF2B5EF4-FFF2-40B4-BE49-F238E27FC236}">
                  <a16:creationId xmlns:a16="http://schemas.microsoft.com/office/drawing/2014/main" id="{57C7E3C0-81CD-4D41-97B0-A46F5919E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手繪多邊形 68">
              <a:extLst>
                <a:ext uri="{FF2B5EF4-FFF2-40B4-BE49-F238E27FC236}">
                  <a16:creationId xmlns:a16="http://schemas.microsoft.com/office/drawing/2014/main" id="{41FEB391-CDBE-4DD4-A4BA-360BA1AC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手繪多邊形 69">
              <a:extLst>
                <a:ext uri="{FF2B5EF4-FFF2-40B4-BE49-F238E27FC236}">
                  <a16:creationId xmlns:a16="http://schemas.microsoft.com/office/drawing/2014/main" id="{018D0E8C-98E9-4FFD-A11B-63D69A0B5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手繪多邊形 70">
              <a:extLst>
                <a:ext uri="{FF2B5EF4-FFF2-40B4-BE49-F238E27FC236}">
                  <a16:creationId xmlns:a16="http://schemas.microsoft.com/office/drawing/2014/main" id="{C8147183-A008-4697-8B34-E1065D155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手繪多邊形 71">
              <a:extLst>
                <a:ext uri="{FF2B5EF4-FFF2-40B4-BE49-F238E27FC236}">
                  <a16:creationId xmlns:a16="http://schemas.microsoft.com/office/drawing/2014/main" id="{18C50362-9CBC-44D0-B85F-1A83C1E54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手繪多邊形 72">
              <a:extLst>
                <a:ext uri="{FF2B5EF4-FFF2-40B4-BE49-F238E27FC236}">
                  <a16:creationId xmlns:a16="http://schemas.microsoft.com/office/drawing/2014/main" id="{E15D5FC2-A60A-4DFE-BE30-003320382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74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829052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 smtClean="0"/>
              <a:t>2020/11/2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4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483922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13323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t>‹#›</a:t>
            </a:fld>
            <a:endParaRPr lang="en-US" altLang="zh-TW"/>
          </a:p>
        </p:txBody>
      </p:sp>
      <p:sp>
        <p:nvSpPr>
          <p:cNvPr id="6" name="手繪多邊形 92">
            <a:extLst>
              <a:ext uri="{FF2B5EF4-FFF2-40B4-BE49-F238E27FC236}">
                <a16:creationId xmlns:a16="http://schemas.microsoft.com/office/drawing/2014/main" id="{E2A2F5C5-C875-4998-87A1-AB9D810B144B}"/>
              </a:ext>
            </a:extLst>
          </p:cNvPr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手繪多邊形 50">
            <a:extLst>
              <a:ext uri="{FF2B5EF4-FFF2-40B4-BE49-F238E27FC236}">
                <a16:creationId xmlns:a16="http://schemas.microsoft.com/office/drawing/2014/main" id="{1642F5D2-DEEE-4E90-A033-B7132067C160}"/>
              </a:ext>
            </a:extLst>
          </p:cNvPr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手繪多邊形 51">
            <a:extLst>
              <a:ext uri="{FF2B5EF4-FFF2-40B4-BE49-F238E27FC236}">
                <a16:creationId xmlns:a16="http://schemas.microsoft.com/office/drawing/2014/main" id="{AF636F79-8C05-4AD8-AF30-ACCEFE9749B9}"/>
              </a:ext>
            </a:extLst>
          </p:cNvPr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群組中 69">
            <a:extLst>
              <a:ext uri="{FF2B5EF4-FFF2-40B4-BE49-F238E27FC236}">
                <a16:creationId xmlns:a16="http://schemas.microsoft.com/office/drawing/2014/main" id="{C93DD8DF-194D-4146-9724-A2CD9255DAB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手繪多邊形 70">
              <a:extLst>
                <a:ext uri="{FF2B5EF4-FFF2-40B4-BE49-F238E27FC236}">
                  <a16:creationId xmlns:a16="http://schemas.microsoft.com/office/drawing/2014/main" id="{4E17152F-D1F1-476D-B1A7-04B220A1C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手繪多邊形 71">
              <a:extLst>
                <a:ext uri="{FF2B5EF4-FFF2-40B4-BE49-F238E27FC236}">
                  <a16:creationId xmlns:a16="http://schemas.microsoft.com/office/drawing/2014/main" id="{429CFC4A-2B6B-4575-BA17-05F777293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手繪多邊形 72">
              <a:extLst>
                <a:ext uri="{FF2B5EF4-FFF2-40B4-BE49-F238E27FC236}">
                  <a16:creationId xmlns:a16="http://schemas.microsoft.com/office/drawing/2014/main" id="{0AC518FF-C5A6-414F-BA15-120FD5DEB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手繪多邊形 73">
              <a:extLst>
                <a:ext uri="{FF2B5EF4-FFF2-40B4-BE49-F238E27FC236}">
                  <a16:creationId xmlns:a16="http://schemas.microsoft.com/office/drawing/2014/main" id="{F8BABA0C-D965-4CCE-A6CD-7960B71F0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74">
              <a:extLst>
                <a:ext uri="{FF2B5EF4-FFF2-40B4-BE49-F238E27FC236}">
                  <a16:creationId xmlns:a16="http://schemas.microsoft.com/office/drawing/2014/main" id="{CBC27A29-4F72-4A48-9CE4-2FCA5CEB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75">
              <a:extLst>
                <a:ext uri="{FF2B5EF4-FFF2-40B4-BE49-F238E27FC236}">
                  <a16:creationId xmlns:a16="http://schemas.microsoft.com/office/drawing/2014/main" id="{801FAB17-48D9-447F-AD2F-D7082A059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手繪多邊形 76">
              <a:extLst>
                <a:ext uri="{FF2B5EF4-FFF2-40B4-BE49-F238E27FC236}">
                  <a16:creationId xmlns:a16="http://schemas.microsoft.com/office/drawing/2014/main" id="{0680B787-C814-4063-B133-C139D0726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手繪多邊形 77">
              <a:extLst>
                <a:ext uri="{FF2B5EF4-FFF2-40B4-BE49-F238E27FC236}">
                  <a16:creationId xmlns:a16="http://schemas.microsoft.com/office/drawing/2014/main" id="{F70F1870-86AB-4FF2-9642-AF1BE0823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78">
              <a:extLst>
                <a:ext uri="{FF2B5EF4-FFF2-40B4-BE49-F238E27FC236}">
                  <a16:creationId xmlns:a16="http://schemas.microsoft.com/office/drawing/2014/main" id="{EB1DCF67-7BE4-4B89-A17A-38E9A8E9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手繪多邊形 79">
              <a:extLst>
                <a:ext uri="{FF2B5EF4-FFF2-40B4-BE49-F238E27FC236}">
                  <a16:creationId xmlns:a16="http://schemas.microsoft.com/office/drawing/2014/main" id="{6B3B9DC3-DD1C-4301-92E9-1B1D2A826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80">
              <a:extLst>
                <a:ext uri="{FF2B5EF4-FFF2-40B4-BE49-F238E27FC236}">
                  <a16:creationId xmlns:a16="http://schemas.microsoft.com/office/drawing/2014/main" id="{34BFCB4B-9C79-49ED-82A8-174058142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手繪多邊形 81">
              <a:extLst>
                <a:ext uri="{FF2B5EF4-FFF2-40B4-BE49-F238E27FC236}">
                  <a16:creationId xmlns:a16="http://schemas.microsoft.com/office/drawing/2014/main" id="{A913486E-375E-4607-8E4C-327B99693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82">
              <a:extLst>
                <a:ext uri="{FF2B5EF4-FFF2-40B4-BE49-F238E27FC236}">
                  <a16:creationId xmlns:a16="http://schemas.microsoft.com/office/drawing/2014/main" id="{AEDB570A-9EF5-486E-8182-2B5C3831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手繪多邊形 83">
              <a:extLst>
                <a:ext uri="{FF2B5EF4-FFF2-40B4-BE49-F238E27FC236}">
                  <a16:creationId xmlns:a16="http://schemas.microsoft.com/office/drawing/2014/main" id="{23FFC21A-4E19-4518-973E-763DB55FA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84">
              <a:extLst>
                <a:ext uri="{FF2B5EF4-FFF2-40B4-BE49-F238E27FC236}">
                  <a16:creationId xmlns:a16="http://schemas.microsoft.com/office/drawing/2014/main" id="{814575B2-4BB0-45F8-963E-A4EBA1DD8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85">
              <a:extLst>
                <a:ext uri="{FF2B5EF4-FFF2-40B4-BE49-F238E27FC236}">
                  <a16:creationId xmlns:a16="http://schemas.microsoft.com/office/drawing/2014/main" id="{5F1F3FBA-0357-4C9D-8EDA-370EEE2D8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86">
              <a:extLst>
                <a:ext uri="{FF2B5EF4-FFF2-40B4-BE49-F238E27FC236}">
                  <a16:creationId xmlns:a16="http://schemas.microsoft.com/office/drawing/2014/main" id="{862BF851-26DE-4968-B5FC-2D29DE8ED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87">
              <a:extLst>
                <a:ext uri="{FF2B5EF4-FFF2-40B4-BE49-F238E27FC236}">
                  <a16:creationId xmlns:a16="http://schemas.microsoft.com/office/drawing/2014/main" id="{066CC369-40E1-4ACC-A3D9-1426B22F2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88">
              <a:extLst>
                <a:ext uri="{FF2B5EF4-FFF2-40B4-BE49-F238E27FC236}">
                  <a16:creationId xmlns:a16="http://schemas.microsoft.com/office/drawing/2014/main" id="{B6499A2E-3594-43C9-A699-314108175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89">
              <a:extLst>
                <a:ext uri="{FF2B5EF4-FFF2-40B4-BE49-F238E27FC236}">
                  <a16:creationId xmlns:a16="http://schemas.microsoft.com/office/drawing/2014/main" id="{F8011B02-E2D7-45C6-A274-56F0ED4F9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90">
              <a:extLst>
                <a:ext uri="{FF2B5EF4-FFF2-40B4-BE49-F238E27FC236}">
                  <a16:creationId xmlns:a16="http://schemas.microsoft.com/office/drawing/2014/main" id="{6F775C56-D34B-432A-9001-1626FDD64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91">
              <a:extLst>
                <a:ext uri="{FF2B5EF4-FFF2-40B4-BE49-F238E27FC236}">
                  <a16:creationId xmlns:a16="http://schemas.microsoft.com/office/drawing/2014/main" id="{7793413C-371F-4969-A1CA-F5AE0F76F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92">
              <a:extLst>
                <a:ext uri="{FF2B5EF4-FFF2-40B4-BE49-F238E27FC236}">
                  <a16:creationId xmlns:a16="http://schemas.microsoft.com/office/drawing/2014/main" id="{A446914A-9E0B-4FEE-BFAC-BFBFA97BF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93">
              <a:extLst>
                <a:ext uri="{FF2B5EF4-FFF2-40B4-BE49-F238E27FC236}">
                  <a16:creationId xmlns:a16="http://schemas.microsoft.com/office/drawing/2014/main" id="{79B3B5C4-1D0F-4DEA-9283-4B8842109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94">
              <a:extLst>
                <a:ext uri="{FF2B5EF4-FFF2-40B4-BE49-F238E27FC236}">
                  <a16:creationId xmlns:a16="http://schemas.microsoft.com/office/drawing/2014/main" id="{39261CB1-37EA-4A16-9B7E-55AC6BB51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95">
              <a:extLst>
                <a:ext uri="{FF2B5EF4-FFF2-40B4-BE49-F238E27FC236}">
                  <a16:creationId xmlns:a16="http://schemas.microsoft.com/office/drawing/2014/main" id="{9D40D41A-F1F5-48FB-84E5-1A3854688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96">
              <a:extLst>
                <a:ext uri="{FF2B5EF4-FFF2-40B4-BE49-F238E27FC236}">
                  <a16:creationId xmlns:a16="http://schemas.microsoft.com/office/drawing/2014/main" id="{D859CA9C-BF61-4BEA-ABEE-BBAEA5602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97">
              <a:extLst>
                <a:ext uri="{FF2B5EF4-FFF2-40B4-BE49-F238E27FC236}">
                  <a16:creationId xmlns:a16="http://schemas.microsoft.com/office/drawing/2014/main" id="{65810599-A868-4C09-9185-53871FAAB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98">
              <a:extLst>
                <a:ext uri="{FF2B5EF4-FFF2-40B4-BE49-F238E27FC236}">
                  <a16:creationId xmlns:a16="http://schemas.microsoft.com/office/drawing/2014/main" id="{24622C50-D670-4B4F-B2BB-1C3348059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99">
              <a:extLst>
                <a:ext uri="{FF2B5EF4-FFF2-40B4-BE49-F238E27FC236}">
                  <a16:creationId xmlns:a16="http://schemas.microsoft.com/office/drawing/2014/main" id="{81636310-5506-4054-BA35-18D5C41F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手繪多邊形 100">
              <a:extLst>
                <a:ext uri="{FF2B5EF4-FFF2-40B4-BE49-F238E27FC236}">
                  <a16:creationId xmlns:a16="http://schemas.microsoft.com/office/drawing/2014/main" id="{0321B5B5-E2E4-40EA-9809-12E876401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手繪多邊形 101">
              <a:extLst>
                <a:ext uri="{FF2B5EF4-FFF2-40B4-BE49-F238E27FC236}">
                  <a16:creationId xmlns:a16="http://schemas.microsoft.com/office/drawing/2014/main" id="{EB4FFC5C-EA52-4772-83E8-45033B5D2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102">
              <a:extLst>
                <a:ext uri="{FF2B5EF4-FFF2-40B4-BE49-F238E27FC236}">
                  <a16:creationId xmlns:a16="http://schemas.microsoft.com/office/drawing/2014/main" id="{F08F12C9-B107-44B6-AEBA-8C198DDA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103">
              <a:extLst>
                <a:ext uri="{FF2B5EF4-FFF2-40B4-BE49-F238E27FC236}">
                  <a16:creationId xmlns:a16="http://schemas.microsoft.com/office/drawing/2014/main" id="{119DCD79-8A23-4BB0-A98B-F862AE1CD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104">
              <a:extLst>
                <a:ext uri="{FF2B5EF4-FFF2-40B4-BE49-F238E27FC236}">
                  <a16:creationId xmlns:a16="http://schemas.microsoft.com/office/drawing/2014/main" id="{9D0D882B-D8E2-4EB5-8259-00A081A00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105">
              <a:extLst>
                <a:ext uri="{FF2B5EF4-FFF2-40B4-BE49-F238E27FC236}">
                  <a16:creationId xmlns:a16="http://schemas.microsoft.com/office/drawing/2014/main" id="{CD77CCFA-8D44-4CE1-9742-94A395470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106">
              <a:extLst>
                <a:ext uri="{FF2B5EF4-FFF2-40B4-BE49-F238E27FC236}">
                  <a16:creationId xmlns:a16="http://schemas.microsoft.com/office/drawing/2014/main" id="{E6E0DF7E-29C5-4164-A2D5-637C9BE14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107">
              <a:extLst>
                <a:ext uri="{FF2B5EF4-FFF2-40B4-BE49-F238E27FC236}">
                  <a16:creationId xmlns:a16="http://schemas.microsoft.com/office/drawing/2014/main" id="{F0A8514F-7971-488F-BAD7-2657AC73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108">
              <a:extLst>
                <a:ext uri="{FF2B5EF4-FFF2-40B4-BE49-F238E27FC236}">
                  <a16:creationId xmlns:a16="http://schemas.microsoft.com/office/drawing/2014/main" id="{B9BCA5B4-2BED-40D9-B8C7-DCCB10908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手繪多邊形 109">
              <a:extLst>
                <a:ext uri="{FF2B5EF4-FFF2-40B4-BE49-F238E27FC236}">
                  <a16:creationId xmlns:a16="http://schemas.microsoft.com/office/drawing/2014/main" id="{D356B6CD-26D3-4153-A59B-A1FC635E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手繪多邊形 110">
              <a:extLst>
                <a:ext uri="{FF2B5EF4-FFF2-40B4-BE49-F238E27FC236}">
                  <a16:creationId xmlns:a16="http://schemas.microsoft.com/office/drawing/2014/main" id="{3828F53F-BA1F-4392-BF3E-0C2F9DF61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手繪多邊形 111">
              <a:extLst>
                <a:ext uri="{FF2B5EF4-FFF2-40B4-BE49-F238E27FC236}">
                  <a16:creationId xmlns:a16="http://schemas.microsoft.com/office/drawing/2014/main" id="{3047D8EC-7004-4D7B-85AE-11F0BDC88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112">
              <a:extLst>
                <a:ext uri="{FF2B5EF4-FFF2-40B4-BE49-F238E27FC236}">
                  <a16:creationId xmlns:a16="http://schemas.microsoft.com/office/drawing/2014/main" id="{D5127102-BFAC-4397-9CA6-959B4AE09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手繪多邊形 113">
              <a:extLst>
                <a:ext uri="{FF2B5EF4-FFF2-40B4-BE49-F238E27FC236}">
                  <a16:creationId xmlns:a16="http://schemas.microsoft.com/office/drawing/2014/main" id="{AB64453F-9286-42A8-B80D-7C6AE48C2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手繪多邊形 114">
              <a:extLst>
                <a:ext uri="{FF2B5EF4-FFF2-40B4-BE49-F238E27FC236}">
                  <a16:creationId xmlns:a16="http://schemas.microsoft.com/office/drawing/2014/main" id="{2FE7D67F-AEE7-4C33-9DF8-91120359E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115">
              <a:extLst>
                <a:ext uri="{FF2B5EF4-FFF2-40B4-BE49-F238E27FC236}">
                  <a16:creationId xmlns:a16="http://schemas.microsoft.com/office/drawing/2014/main" id="{5B671A54-A26A-4012-B3D3-533CE6CCE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116">
              <a:extLst>
                <a:ext uri="{FF2B5EF4-FFF2-40B4-BE49-F238E27FC236}">
                  <a16:creationId xmlns:a16="http://schemas.microsoft.com/office/drawing/2014/main" id="{F4D9A589-E0DF-42A4-ADB2-55CD75857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117">
              <a:extLst>
                <a:ext uri="{FF2B5EF4-FFF2-40B4-BE49-F238E27FC236}">
                  <a16:creationId xmlns:a16="http://schemas.microsoft.com/office/drawing/2014/main" id="{D11B0A10-BA32-4A63-B948-1BA8A6C58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118">
              <a:extLst>
                <a:ext uri="{FF2B5EF4-FFF2-40B4-BE49-F238E27FC236}">
                  <a16:creationId xmlns:a16="http://schemas.microsoft.com/office/drawing/2014/main" id="{CA4421D6-0DE5-4CE5-A3DC-97B1189F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手繪多邊形 119">
              <a:extLst>
                <a:ext uri="{FF2B5EF4-FFF2-40B4-BE49-F238E27FC236}">
                  <a16:creationId xmlns:a16="http://schemas.microsoft.com/office/drawing/2014/main" id="{948F1E55-E9D4-417B-BE07-66C86FC86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手繪多邊形 120">
              <a:extLst>
                <a:ext uri="{FF2B5EF4-FFF2-40B4-BE49-F238E27FC236}">
                  <a16:creationId xmlns:a16="http://schemas.microsoft.com/office/drawing/2014/main" id="{74DEC232-5F3B-4DA2-9A38-DECCAA8C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手繪多邊形 121">
              <a:extLst>
                <a:ext uri="{FF2B5EF4-FFF2-40B4-BE49-F238E27FC236}">
                  <a16:creationId xmlns:a16="http://schemas.microsoft.com/office/drawing/2014/main" id="{01EB88C1-61D3-4582-A33A-549F4FA56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手繪多邊形 122">
              <a:extLst>
                <a:ext uri="{FF2B5EF4-FFF2-40B4-BE49-F238E27FC236}">
                  <a16:creationId xmlns:a16="http://schemas.microsoft.com/office/drawing/2014/main" id="{A74A3FA1-15E6-48B1-8BA4-A04815257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手繪多邊形 123">
              <a:extLst>
                <a:ext uri="{FF2B5EF4-FFF2-40B4-BE49-F238E27FC236}">
                  <a16:creationId xmlns:a16="http://schemas.microsoft.com/office/drawing/2014/main" id="{AEE1E127-3021-44B7-AB1A-5A67E101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手繪多邊形 124">
              <a:extLst>
                <a:ext uri="{FF2B5EF4-FFF2-40B4-BE49-F238E27FC236}">
                  <a16:creationId xmlns:a16="http://schemas.microsoft.com/office/drawing/2014/main" id="{2A63B381-173F-4049-8F17-27E90322D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125">
              <a:extLst>
                <a:ext uri="{FF2B5EF4-FFF2-40B4-BE49-F238E27FC236}">
                  <a16:creationId xmlns:a16="http://schemas.microsoft.com/office/drawing/2014/main" id="{BC149932-8459-481C-B59F-739853540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126">
              <a:extLst>
                <a:ext uri="{FF2B5EF4-FFF2-40B4-BE49-F238E27FC236}">
                  <a16:creationId xmlns:a16="http://schemas.microsoft.com/office/drawing/2014/main" id="{159F6955-5072-405B-B953-47CF2B5BB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127">
              <a:extLst>
                <a:ext uri="{FF2B5EF4-FFF2-40B4-BE49-F238E27FC236}">
                  <a16:creationId xmlns:a16="http://schemas.microsoft.com/office/drawing/2014/main" id="{E8FBCA5D-6CF9-4102-AD4F-5D8C58D7C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128">
              <a:extLst>
                <a:ext uri="{FF2B5EF4-FFF2-40B4-BE49-F238E27FC236}">
                  <a16:creationId xmlns:a16="http://schemas.microsoft.com/office/drawing/2014/main" id="{9999C8C2-B923-4854-B24B-FD3F1BE34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129">
              <a:extLst>
                <a:ext uri="{FF2B5EF4-FFF2-40B4-BE49-F238E27FC236}">
                  <a16:creationId xmlns:a16="http://schemas.microsoft.com/office/drawing/2014/main" id="{7DB5C917-8A3F-461C-93DC-33BAF8D06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130">
              <a:extLst>
                <a:ext uri="{FF2B5EF4-FFF2-40B4-BE49-F238E27FC236}">
                  <a16:creationId xmlns:a16="http://schemas.microsoft.com/office/drawing/2014/main" id="{13E18B39-18F1-4632-9825-73F3CCB99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131">
              <a:extLst>
                <a:ext uri="{FF2B5EF4-FFF2-40B4-BE49-F238E27FC236}">
                  <a16:creationId xmlns:a16="http://schemas.microsoft.com/office/drawing/2014/main" id="{BB944C2B-32D4-4A06-9180-B890348FB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手繪多邊形 132">
              <a:extLst>
                <a:ext uri="{FF2B5EF4-FFF2-40B4-BE49-F238E27FC236}">
                  <a16:creationId xmlns:a16="http://schemas.microsoft.com/office/drawing/2014/main" id="{7F8E2C51-20F0-4323-84C5-C06BDB297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手繪多邊形 133">
              <a:extLst>
                <a:ext uri="{FF2B5EF4-FFF2-40B4-BE49-F238E27FC236}">
                  <a16:creationId xmlns:a16="http://schemas.microsoft.com/office/drawing/2014/main" id="{0814DC52-9791-4E99-8D2A-CA3D3AA19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手繪多邊形 134">
              <a:extLst>
                <a:ext uri="{FF2B5EF4-FFF2-40B4-BE49-F238E27FC236}">
                  <a16:creationId xmlns:a16="http://schemas.microsoft.com/office/drawing/2014/main" id="{1273FAC6-AF38-4D6D-A73C-CF449FEF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手繪多邊形 135">
              <a:extLst>
                <a:ext uri="{FF2B5EF4-FFF2-40B4-BE49-F238E27FC236}">
                  <a16:creationId xmlns:a16="http://schemas.microsoft.com/office/drawing/2014/main" id="{50B0121A-68ED-43ED-A82C-0B3818A97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136">
              <a:extLst>
                <a:ext uri="{FF2B5EF4-FFF2-40B4-BE49-F238E27FC236}">
                  <a16:creationId xmlns:a16="http://schemas.microsoft.com/office/drawing/2014/main" id="{95B38929-1B1A-4883-9D90-4444D23F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137">
              <a:extLst>
                <a:ext uri="{FF2B5EF4-FFF2-40B4-BE49-F238E27FC236}">
                  <a16:creationId xmlns:a16="http://schemas.microsoft.com/office/drawing/2014/main" id="{3C998C8B-F380-4519-BC5E-7D85DC488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138">
              <a:extLst>
                <a:ext uri="{FF2B5EF4-FFF2-40B4-BE49-F238E27FC236}">
                  <a16:creationId xmlns:a16="http://schemas.microsoft.com/office/drawing/2014/main" id="{91A60BC5-1ACD-4F2C-BAB4-3F3A51423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139">
              <a:extLst>
                <a:ext uri="{FF2B5EF4-FFF2-40B4-BE49-F238E27FC236}">
                  <a16:creationId xmlns:a16="http://schemas.microsoft.com/office/drawing/2014/main" id="{B1F61172-D317-4CC0-9D3B-B9271D917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140">
              <a:extLst>
                <a:ext uri="{FF2B5EF4-FFF2-40B4-BE49-F238E27FC236}">
                  <a16:creationId xmlns:a16="http://schemas.microsoft.com/office/drawing/2014/main" id="{8BB04F2D-2513-4283-BEA7-8636D1149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手繪多邊形 141">
              <a:extLst>
                <a:ext uri="{FF2B5EF4-FFF2-40B4-BE49-F238E27FC236}">
                  <a16:creationId xmlns:a16="http://schemas.microsoft.com/office/drawing/2014/main" id="{B9820BC7-6375-42FC-87A9-E3AF1C0AD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手繪多邊形 142">
              <a:extLst>
                <a:ext uri="{FF2B5EF4-FFF2-40B4-BE49-F238E27FC236}">
                  <a16:creationId xmlns:a16="http://schemas.microsoft.com/office/drawing/2014/main" id="{53341370-1FFB-4584-B128-DF152DDE7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143">
              <a:extLst>
                <a:ext uri="{FF2B5EF4-FFF2-40B4-BE49-F238E27FC236}">
                  <a16:creationId xmlns:a16="http://schemas.microsoft.com/office/drawing/2014/main" id="{88BB4CE9-BC32-429E-952D-35BB953F1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144">
              <a:extLst>
                <a:ext uri="{FF2B5EF4-FFF2-40B4-BE49-F238E27FC236}">
                  <a16:creationId xmlns:a16="http://schemas.microsoft.com/office/drawing/2014/main" id="{0099C3F1-AAD7-4BC0-875F-220C356A1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145">
              <a:extLst>
                <a:ext uri="{FF2B5EF4-FFF2-40B4-BE49-F238E27FC236}">
                  <a16:creationId xmlns:a16="http://schemas.microsoft.com/office/drawing/2014/main" id="{6E28AF08-7617-42F4-821C-FF5B9BCDC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146">
              <a:extLst>
                <a:ext uri="{FF2B5EF4-FFF2-40B4-BE49-F238E27FC236}">
                  <a16:creationId xmlns:a16="http://schemas.microsoft.com/office/drawing/2014/main" id="{C22068DE-D218-4DF8-9633-39CB930B8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手繪多邊形 147">
              <a:extLst>
                <a:ext uri="{FF2B5EF4-FFF2-40B4-BE49-F238E27FC236}">
                  <a16:creationId xmlns:a16="http://schemas.microsoft.com/office/drawing/2014/main" id="{D2FD7734-1155-40CC-A84F-0DDA79B4A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手繪多邊形 148">
              <a:extLst>
                <a:ext uri="{FF2B5EF4-FFF2-40B4-BE49-F238E27FC236}">
                  <a16:creationId xmlns:a16="http://schemas.microsoft.com/office/drawing/2014/main" id="{BC7ADF19-CB1B-4F5C-89B6-69694AC3B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149">
              <a:extLst>
                <a:ext uri="{FF2B5EF4-FFF2-40B4-BE49-F238E27FC236}">
                  <a16:creationId xmlns:a16="http://schemas.microsoft.com/office/drawing/2014/main" id="{554568E2-D397-4078-B9CF-E485DECFA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150">
              <a:extLst>
                <a:ext uri="{FF2B5EF4-FFF2-40B4-BE49-F238E27FC236}">
                  <a16:creationId xmlns:a16="http://schemas.microsoft.com/office/drawing/2014/main" id="{97367348-6CED-4209-901F-2298A706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151">
              <a:extLst>
                <a:ext uri="{FF2B5EF4-FFF2-40B4-BE49-F238E27FC236}">
                  <a16:creationId xmlns:a16="http://schemas.microsoft.com/office/drawing/2014/main" id="{9313093D-2A5D-498A-B2B2-B1B051C8C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152">
              <a:extLst>
                <a:ext uri="{FF2B5EF4-FFF2-40B4-BE49-F238E27FC236}">
                  <a16:creationId xmlns:a16="http://schemas.microsoft.com/office/drawing/2014/main" id="{B88E97DA-A3BF-49BF-8277-4AC5D90FB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群組中 69">
            <a:extLst>
              <a:ext uri="{FF2B5EF4-FFF2-40B4-BE49-F238E27FC236}">
                <a16:creationId xmlns:a16="http://schemas.microsoft.com/office/drawing/2014/main" id="{D6A03786-5BE0-4E2D-801C-F28C762C8A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手繪多邊形 70">
              <a:extLst>
                <a:ext uri="{FF2B5EF4-FFF2-40B4-BE49-F238E27FC236}">
                  <a16:creationId xmlns:a16="http://schemas.microsoft.com/office/drawing/2014/main" id="{474F0D1E-A035-4174-B368-DE4A13949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手繪多邊形 71">
              <a:extLst>
                <a:ext uri="{FF2B5EF4-FFF2-40B4-BE49-F238E27FC236}">
                  <a16:creationId xmlns:a16="http://schemas.microsoft.com/office/drawing/2014/main" id="{98F91261-2337-4DF1-83C6-2F933FB36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72">
              <a:extLst>
                <a:ext uri="{FF2B5EF4-FFF2-40B4-BE49-F238E27FC236}">
                  <a16:creationId xmlns:a16="http://schemas.microsoft.com/office/drawing/2014/main" id="{ACDC5AAA-8751-4098-8D2D-105E60994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73">
              <a:extLst>
                <a:ext uri="{FF2B5EF4-FFF2-40B4-BE49-F238E27FC236}">
                  <a16:creationId xmlns:a16="http://schemas.microsoft.com/office/drawing/2014/main" id="{2A110F5E-2720-479A-8351-1B5FB6CCC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74">
              <a:extLst>
                <a:ext uri="{FF2B5EF4-FFF2-40B4-BE49-F238E27FC236}">
                  <a16:creationId xmlns:a16="http://schemas.microsoft.com/office/drawing/2014/main" id="{AA566363-2DFC-4C8A-B8B1-C2352E9BD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手繪多邊形 75">
              <a:extLst>
                <a:ext uri="{FF2B5EF4-FFF2-40B4-BE49-F238E27FC236}">
                  <a16:creationId xmlns:a16="http://schemas.microsoft.com/office/drawing/2014/main" id="{64C49607-CCAC-4ED3-B1B8-C542B46EB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手繪多邊形 76">
              <a:extLst>
                <a:ext uri="{FF2B5EF4-FFF2-40B4-BE49-F238E27FC236}">
                  <a16:creationId xmlns:a16="http://schemas.microsoft.com/office/drawing/2014/main" id="{444031E7-1B76-4471-84E3-943D70AEA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手繪多邊形 77">
              <a:extLst>
                <a:ext uri="{FF2B5EF4-FFF2-40B4-BE49-F238E27FC236}">
                  <a16:creationId xmlns:a16="http://schemas.microsoft.com/office/drawing/2014/main" id="{D85C9505-3C23-4599-B664-CEBCBF584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78">
              <a:extLst>
                <a:ext uri="{FF2B5EF4-FFF2-40B4-BE49-F238E27FC236}">
                  <a16:creationId xmlns:a16="http://schemas.microsoft.com/office/drawing/2014/main" id="{38E01C9C-C6B2-4314-A715-6254BB9B0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79">
              <a:extLst>
                <a:ext uri="{FF2B5EF4-FFF2-40B4-BE49-F238E27FC236}">
                  <a16:creationId xmlns:a16="http://schemas.microsoft.com/office/drawing/2014/main" id="{AB8897B6-2AD7-4AAA-A1F9-248966BFE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80">
              <a:extLst>
                <a:ext uri="{FF2B5EF4-FFF2-40B4-BE49-F238E27FC236}">
                  <a16:creationId xmlns:a16="http://schemas.microsoft.com/office/drawing/2014/main" id="{321EEC8F-361C-4A6E-9575-175B0E962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81">
              <a:extLst>
                <a:ext uri="{FF2B5EF4-FFF2-40B4-BE49-F238E27FC236}">
                  <a16:creationId xmlns:a16="http://schemas.microsoft.com/office/drawing/2014/main" id="{A32281D8-0E79-4ACD-A386-D40CD2762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手繪多邊形 82">
              <a:extLst>
                <a:ext uri="{FF2B5EF4-FFF2-40B4-BE49-F238E27FC236}">
                  <a16:creationId xmlns:a16="http://schemas.microsoft.com/office/drawing/2014/main" id="{1B7D196E-0B44-4875-B07B-0479F57B5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手繪多邊形 83">
              <a:extLst>
                <a:ext uri="{FF2B5EF4-FFF2-40B4-BE49-F238E27FC236}">
                  <a16:creationId xmlns:a16="http://schemas.microsoft.com/office/drawing/2014/main" id="{30E85E2F-2A61-4000-AFEF-D151E96DA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手繪多邊形 84">
              <a:extLst>
                <a:ext uri="{FF2B5EF4-FFF2-40B4-BE49-F238E27FC236}">
                  <a16:creationId xmlns:a16="http://schemas.microsoft.com/office/drawing/2014/main" id="{94C72BAF-DD11-4FCE-98FB-115DB1671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85">
              <a:extLst>
                <a:ext uri="{FF2B5EF4-FFF2-40B4-BE49-F238E27FC236}">
                  <a16:creationId xmlns:a16="http://schemas.microsoft.com/office/drawing/2014/main" id="{7B2580E9-CBF4-44AE-8F90-C6DF24782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86">
              <a:extLst>
                <a:ext uri="{FF2B5EF4-FFF2-40B4-BE49-F238E27FC236}">
                  <a16:creationId xmlns:a16="http://schemas.microsoft.com/office/drawing/2014/main" id="{234F0FFF-CF9F-4E71-B0A0-64F6A0F5D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87">
              <a:extLst>
                <a:ext uri="{FF2B5EF4-FFF2-40B4-BE49-F238E27FC236}">
                  <a16:creationId xmlns:a16="http://schemas.microsoft.com/office/drawing/2014/main" id="{8D3C5AE3-7C48-415F-8D01-D9C0DEE62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手繪多邊形 88">
              <a:extLst>
                <a:ext uri="{FF2B5EF4-FFF2-40B4-BE49-F238E27FC236}">
                  <a16:creationId xmlns:a16="http://schemas.microsoft.com/office/drawing/2014/main" id="{29772098-15B5-4FF4-A32E-E2CE1C76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手繪多邊形 89">
              <a:extLst>
                <a:ext uri="{FF2B5EF4-FFF2-40B4-BE49-F238E27FC236}">
                  <a16:creationId xmlns:a16="http://schemas.microsoft.com/office/drawing/2014/main" id="{895642BE-B5B7-421B-AD4A-B39BA3E2E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90">
              <a:extLst>
                <a:ext uri="{FF2B5EF4-FFF2-40B4-BE49-F238E27FC236}">
                  <a16:creationId xmlns:a16="http://schemas.microsoft.com/office/drawing/2014/main" id="{ECD84F79-4694-45D2-8F26-90EB1001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手繪多邊形 91">
              <a:extLst>
                <a:ext uri="{FF2B5EF4-FFF2-40B4-BE49-F238E27FC236}">
                  <a16:creationId xmlns:a16="http://schemas.microsoft.com/office/drawing/2014/main" id="{F0608317-262A-4A40-ACAA-9031D8EF9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手繪多邊形 92">
              <a:extLst>
                <a:ext uri="{FF2B5EF4-FFF2-40B4-BE49-F238E27FC236}">
                  <a16:creationId xmlns:a16="http://schemas.microsoft.com/office/drawing/2014/main" id="{784673B6-A29C-4830-A3F3-16EA75FBA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手繪多邊形 93">
              <a:extLst>
                <a:ext uri="{FF2B5EF4-FFF2-40B4-BE49-F238E27FC236}">
                  <a16:creationId xmlns:a16="http://schemas.microsoft.com/office/drawing/2014/main" id="{B6186100-6593-4E06-BB8F-19F51FBC4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手繪多邊形 94">
              <a:extLst>
                <a:ext uri="{FF2B5EF4-FFF2-40B4-BE49-F238E27FC236}">
                  <a16:creationId xmlns:a16="http://schemas.microsoft.com/office/drawing/2014/main" id="{BC73A37B-31FF-4820-831F-C9856AB9C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手繪多邊形 95">
              <a:extLst>
                <a:ext uri="{FF2B5EF4-FFF2-40B4-BE49-F238E27FC236}">
                  <a16:creationId xmlns:a16="http://schemas.microsoft.com/office/drawing/2014/main" id="{8B9B82BF-D4CC-475D-8240-254880385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手繪多邊形 96">
              <a:extLst>
                <a:ext uri="{FF2B5EF4-FFF2-40B4-BE49-F238E27FC236}">
                  <a16:creationId xmlns:a16="http://schemas.microsoft.com/office/drawing/2014/main" id="{25D81351-1B6E-42DA-8EB1-4BC6C1751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97">
              <a:extLst>
                <a:ext uri="{FF2B5EF4-FFF2-40B4-BE49-F238E27FC236}">
                  <a16:creationId xmlns:a16="http://schemas.microsoft.com/office/drawing/2014/main" id="{F70FA838-BD44-4FA4-B386-9B92C484A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98">
              <a:extLst>
                <a:ext uri="{FF2B5EF4-FFF2-40B4-BE49-F238E27FC236}">
                  <a16:creationId xmlns:a16="http://schemas.microsoft.com/office/drawing/2014/main" id="{B33B07AB-1E52-47E4-9108-BE5C5EDE4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99">
              <a:extLst>
                <a:ext uri="{FF2B5EF4-FFF2-40B4-BE49-F238E27FC236}">
                  <a16:creationId xmlns:a16="http://schemas.microsoft.com/office/drawing/2014/main" id="{7BF7288C-1CBF-41AB-8975-9EF7FD51F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100">
              <a:extLst>
                <a:ext uri="{FF2B5EF4-FFF2-40B4-BE49-F238E27FC236}">
                  <a16:creationId xmlns:a16="http://schemas.microsoft.com/office/drawing/2014/main" id="{3F52CD20-F9B4-4F42-9595-004AC0BE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101">
              <a:extLst>
                <a:ext uri="{FF2B5EF4-FFF2-40B4-BE49-F238E27FC236}">
                  <a16:creationId xmlns:a16="http://schemas.microsoft.com/office/drawing/2014/main" id="{B937C30C-24A2-4030-B71B-AEC73D49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102">
              <a:extLst>
                <a:ext uri="{FF2B5EF4-FFF2-40B4-BE49-F238E27FC236}">
                  <a16:creationId xmlns:a16="http://schemas.microsoft.com/office/drawing/2014/main" id="{250FC667-A907-4C5E-9694-C0E545BC1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103">
              <a:extLst>
                <a:ext uri="{FF2B5EF4-FFF2-40B4-BE49-F238E27FC236}">
                  <a16:creationId xmlns:a16="http://schemas.microsoft.com/office/drawing/2014/main" id="{798BB833-A40F-43BB-BFC0-F4540E853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手繪多邊形 104">
              <a:extLst>
                <a:ext uri="{FF2B5EF4-FFF2-40B4-BE49-F238E27FC236}">
                  <a16:creationId xmlns:a16="http://schemas.microsoft.com/office/drawing/2014/main" id="{DDAEE9DE-2686-45DD-8020-50C51265E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手繪多邊形 105">
              <a:extLst>
                <a:ext uri="{FF2B5EF4-FFF2-40B4-BE49-F238E27FC236}">
                  <a16:creationId xmlns:a16="http://schemas.microsoft.com/office/drawing/2014/main" id="{478D0132-DAF1-4E81-AFA9-6B5ABC252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手繪多邊形 106">
              <a:extLst>
                <a:ext uri="{FF2B5EF4-FFF2-40B4-BE49-F238E27FC236}">
                  <a16:creationId xmlns:a16="http://schemas.microsoft.com/office/drawing/2014/main" id="{C6BCD75E-D312-4979-9A8A-BFA53AAB2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手繪多邊形 107">
              <a:extLst>
                <a:ext uri="{FF2B5EF4-FFF2-40B4-BE49-F238E27FC236}">
                  <a16:creationId xmlns:a16="http://schemas.microsoft.com/office/drawing/2014/main" id="{856F830A-25D6-4F08-B1B8-3B0EE35BC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108">
              <a:extLst>
                <a:ext uri="{FF2B5EF4-FFF2-40B4-BE49-F238E27FC236}">
                  <a16:creationId xmlns:a16="http://schemas.microsoft.com/office/drawing/2014/main" id="{F9FA2FEC-8E03-48AF-AD45-D73372DF2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109">
              <a:extLst>
                <a:ext uri="{FF2B5EF4-FFF2-40B4-BE49-F238E27FC236}">
                  <a16:creationId xmlns:a16="http://schemas.microsoft.com/office/drawing/2014/main" id="{D15DBE23-6013-47F4-AFBA-4F67A82BC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110">
              <a:extLst>
                <a:ext uri="{FF2B5EF4-FFF2-40B4-BE49-F238E27FC236}">
                  <a16:creationId xmlns:a16="http://schemas.microsoft.com/office/drawing/2014/main" id="{07001BC9-1F86-42EC-AFA8-237A628C2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111">
              <a:extLst>
                <a:ext uri="{FF2B5EF4-FFF2-40B4-BE49-F238E27FC236}">
                  <a16:creationId xmlns:a16="http://schemas.microsoft.com/office/drawing/2014/main" id="{E60CE188-36C3-4EE8-99AC-F5F9744E1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112">
              <a:extLst>
                <a:ext uri="{FF2B5EF4-FFF2-40B4-BE49-F238E27FC236}">
                  <a16:creationId xmlns:a16="http://schemas.microsoft.com/office/drawing/2014/main" id="{A26FBB81-CD63-4C01-9C0D-13271F7A5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113">
              <a:extLst>
                <a:ext uri="{FF2B5EF4-FFF2-40B4-BE49-F238E27FC236}">
                  <a16:creationId xmlns:a16="http://schemas.microsoft.com/office/drawing/2014/main" id="{AC16D6FE-5885-4486-92CD-D16B4472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114">
              <a:extLst>
                <a:ext uri="{FF2B5EF4-FFF2-40B4-BE49-F238E27FC236}">
                  <a16:creationId xmlns:a16="http://schemas.microsoft.com/office/drawing/2014/main" id="{CC589EFB-149A-45B1-9428-DB51475CD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115">
              <a:extLst>
                <a:ext uri="{FF2B5EF4-FFF2-40B4-BE49-F238E27FC236}">
                  <a16:creationId xmlns:a16="http://schemas.microsoft.com/office/drawing/2014/main" id="{FB915504-EB42-4A6F-A25B-AFC3C7FA3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116">
              <a:extLst>
                <a:ext uri="{FF2B5EF4-FFF2-40B4-BE49-F238E27FC236}">
                  <a16:creationId xmlns:a16="http://schemas.microsoft.com/office/drawing/2014/main" id="{AD3EF7C6-BB37-4B2A-87AD-9B062A4FE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117">
              <a:extLst>
                <a:ext uri="{FF2B5EF4-FFF2-40B4-BE49-F238E27FC236}">
                  <a16:creationId xmlns:a16="http://schemas.microsoft.com/office/drawing/2014/main" id="{BF83DFEB-47CF-42B6-8E5C-202650763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118">
              <a:extLst>
                <a:ext uri="{FF2B5EF4-FFF2-40B4-BE49-F238E27FC236}">
                  <a16:creationId xmlns:a16="http://schemas.microsoft.com/office/drawing/2014/main" id="{F1CE40AF-B098-4998-8F11-43726BFC6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119">
              <a:extLst>
                <a:ext uri="{FF2B5EF4-FFF2-40B4-BE49-F238E27FC236}">
                  <a16:creationId xmlns:a16="http://schemas.microsoft.com/office/drawing/2014/main" id="{A325458C-C604-4409-B988-A78158AB3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120">
              <a:extLst>
                <a:ext uri="{FF2B5EF4-FFF2-40B4-BE49-F238E27FC236}">
                  <a16:creationId xmlns:a16="http://schemas.microsoft.com/office/drawing/2014/main" id="{59ACA0DD-B2E6-4710-94A7-1CC0A621D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121">
              <a:extLst>
                <a:ext uri="{FF2B5EF4-FFF2-40B4-BE49-F238E27FC236}">
                  <a16:creationId xmlns:a16="http://schemas.microsoft.com/office/drawing/2014/main" id="{90DC5788-E63C-4B94-8A05-6D44998DB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手繪多邊形 122">
              <a:extLst>
                <a:ext uri="{FF2B5EF4-FFF2-40B4-BE49-F238E27FC236}">
                  <a16:creationId xmlns:a16="http://schemas.microsoft.com/office/drawing/2014/main" id="{68C7F7EB-0D30-4878-A253-74F75E745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手繪多邊形 123">
              <a:extLst>
                <a:ext uri="{FF2B5EF4-FFF2-40B4-BE49-F238E27FC236}">
                  <a16:creationId xmlns:a16="http://schemas.microsoft.com/office/drawing/2014/main" id="{53FE69E2-CACF-41FA-A286-4BEEE750D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124">
              <a:extLst>
                <a:ext uri="{FF2B5EF4-FFF2-40B4-BE49-F238E27FC236}">
                  <a16:creationId xmlns:a16="http://schemas.microsoft.com/office/drawing/2014/main" id="{157B2BC7-E54A-466B-B7FB-BF970EDFE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125">
              <a:extLst>
                <a:ext uri="{FF2B5EF4-FFF2-40B4-BE49-F238E27FC236}">
                  <a16:creationId xmlns:a16="http://schemas.microsoft.com/office/drawing/2014/main" id="{0A3B3024-2B3B-4C55-886A-486962E0A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126">
              <a:extLst>
                <a:ext uri="{FF2B5EF4-FFF2-40B4-BE49-F238E27FC236}">
                  <a16:creationId xmlns:a16="http://schemas.microsoft.com/office/drawing/2014/main" id="{679D7B2B-3022-423A-A329-3C69375D2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127">
              <a:extLst>
                <a:ext uri="{FF2B5EF4-FFF2-40B4-BE49-F238E27FC236}">
                  <a16:creationId xmlns:a16="http://schemas.microsoft.com/office/drawing/2014/main" id="{9DB42E93-64DB-449B-9F9E-71FD83603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128">
              <a:extLst>
                <a:ext uri="{FF2B5EF4-FFF2-40B4-BE49-F238E27FC236}">
                  <a16:creationId xmlns:a16="http://schemas.microsoft.com/office/drawing/2014/main" id="{0E3ACDF4-17CA-41F4-AA62-12960FD6F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129">
              <a:extLst>
                <a:ext uri="{FF2B5EF4-FFF2-40B4-BE49-F238E27FC236}">
                  <a16:creationId xmlns:a16="http://schemas.microsoft.com/office/drawing/2014/main" id="{F7E33F72-52B0-4DEB-8F0C-C88E799FF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130">
              <a:extLst>
                <a:ext uri="{FF2B5EF4-FFF2-40B4-BE49-F238E27FC236}">
                  <a16:creationId xmlns:a16="http://schemas.microsoft.com/office/drawing/2014/main" id="{23E551EA-A996-4E84-8006-51AED0093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131">
              <a:extLst>
                <a:ext uri="{FF2B5EF4-FFF2-40B4-BE49-F238E27FC236}">
                  <a16:creationId xmlns:a16="http://schemas.microsoft.com/office/drawing/2014/main" id="{90B33C90-04B4-43F6-B6EA-2ACBC671A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132">
              <a:extLst>
                <a:ext uri="{FF2B5EF4-FFF2-40B4-BE49-F238E27FC236}">
                  <a16:creationId xmlns:a16="http://schemas.microsoft.com/office/drawing/2014/main" id="{85645CE8-0477-4814-9405-C13BBB486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133">
              <a:extLst>
                <a:ext uri="{FF2B5EF4-FFF2-40B4-BE49-F238E27FC236}">
                  <a16:creationId xmlns:a16="http://schemas.microsoft.com/office/drawing/2014/main" id="{851C03AB-21E8-4CA8-9684-534926350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134">
              <a:extLst>
                <a:ext uri="{FF2B5EF4-FFF2-40B4-BE49-F238E27FC236}">
                  <a16:creationId xmlns:a16="http://schemas.microsoft.com/office/drawing/2014/main" id="{B7A707AC-7EAC-4156-86DB-53ADF4340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手繪多邊形 135">
              <a:extLst>
                <a:ext uri="{FF2B5EF4-FFF2-40B4-BE49-F238E27FC236}">
                  <a16:creationId xmlns:a16="http://schemas.microsoft.com/office/drawing/2014/main" id="{42F78B87-197B-456B-9837-D7D76FB27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手繪多邊形 136">
              <a:extLst>
                <a:ext uri="{FF2B5EF4-FFF2-40B4-BE49-F238E27FC236}">
                  <a16:creationId xmlns:a16="http://schemas.microsoft.com/office/drawing/2014/main" id="{70A28A80-FA27-441D-9E57-F2DF261F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137">
              <a:extLst>
                <a:ext uri="{FF2B5EF4-FFF2-40B4-BE49-F238E27FC236}">
                  <a16:creationId xmlns:a16="http://schemas.microsoft.com/office/drawing/2014/main" id="{B44A5F8E-C2C2-4C0B-B9F1-AE40B82AC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138">
              <a:extLst>
                <a:ext uri="{FF2B5EF4-FFF2-40B4-BE49-F238E27FC236}">
                  <a16:creationId xmlns:a16="http://schemas.microsoft.com/office/drawing/2014/main" id="{BE85B512-6303-4D76-A8FE-E83722772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139">
              <a:extLst>
                <a:ext uri="{FF2B5EF4-FFF2-40B4-BE49-F238E27FC236}">
                  <a16:creationId xmlns:a16="http://schemas.microsoft.com/office/drawing/2014/main" id="{D7DEBC43-BF52-443A-A92F-23CFB4A72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140">
              <a:extLst>
                <a:ext uri="{FF2B5EF4-FFF2-40B4-BE49-F238E27FC236}">
                  <a16:creationId xmlns:a16="http://schemas.microsoft.com/office/drawing/2014/main" id="{F2F5BB54-46EA-44BE-B063-754C7455D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141">
              <a:extLst>
                <a:ext uri="{FF2B5EF4-FFF2-40B4-BE49-F238E27FC236}">
                  <a16:creationId xmlns:a16="http://schemas.microsoft.com/office/drawing/2014/main" id="{FF293DFC-6272-4B4C-84C1-35572BFE2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142">
              <a:extLst>
                <a:ext uri="{FF2B5EF4-FFF2-40B4-BE49-F238E27FC236}">
                  <a16:creationId xmlns:a16="http://schemas.microsoft.com/office/drawing/2014/main" id="{4A06700E-9EB1-491E-9C5C-3F909DC3A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143">
              <a:extLst>
                <a:ext uri="{FF2B5EF4-FFF2-40B4-BE49-F238E27FC236}">
                  <a16:creationId xmlns:a16="http://schemas.microsoft.com/office/drawing/2014/main" id="{BDC8DCDC-B7E5-420E-B53C-4F27DEB50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144">
              <a:extLst>
                <a:ext uri="{FF2B5EF4-FFF2-40B4-BE49-F238E27FC236}">
                  <a16:creationId xmlns:a16="http://schemas.microsoft.com/office/drawing/2014/main" id="{4E9F6F1A-98F3-4E1F-8462-A5E559DE9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145">
              <a:extLst>
                <a:ext uri="{FF2B5EF4-FFF2-40B4-BE49-F238E27FC236}">
                  <a16:creationId xmlns:a16="http://schemas.microsoft.com/office/drawing/2014/main" id="{AC6A6C8C-C254-4DDC-BF1E-4F80B15D5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146">
              <a:extLst>
                <a:ext uri="{FF2B5EF4-FFF2-40B4-BE49-F238E27FC236}">
                  <a16:creationId xmlns:a16="http://schemas.microsoft.com/office/drawing/2014/main" id="{17689002-1E29-4486-87E5-92A21A981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手繪多邊形 147">
              <a:extLst>
                <a:ext uri="{FF2B5EF4-FFF2-40B4-BE49-F238E27FC236}">
                  <a16:creationId xmlns:a16="http://schemas.microsoft.com/office/drawing/2014/main" id="{7D1AAAEC-EC74-407E-90DD-AD4399B65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手繪多邊形 148">
              <a:extLst>
                <a:ext uri="{FF2B5EF4-FFF2-40B4-BE49-F238E27FC236}">
                  <a16:creationId xmlns:a16="http://schemas.microsoft.com/office/drawing/2014/main" id="{FA1561A7-0B44-4DD6-9FE5-9E3BAB77D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149">
              <a:extLst>
                <a:ext uri="{FF2B5EF4-FFF2-40B4-BE49-F238E27FC236}">
                  <a16:creationId xmlns:a16="http://schemas.microsoft.com/office/drawing/2014/main" id="{3B5FED05-1AB2-4EA1-94E3-68186A84E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150">
              <a:extLst>
                <a:ext uri="{FF2B5EF4-FFF2-40B4-BE49-F238E27FC236}">
                  <a16:creationId xmlns:a16="http://schemas.microsoft.com/office/drawing/2014/main" id="{9681003A-6A55-42E5-BCF1-0AD639BA7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151">
              <a:extLst>
                <a:ext uri="{FF2B5EF4-FFF2-40B4-BE49-F238E27FC236}">
                  <a16:creationId xmlns:a16="http://schemas.microsoft.com/office/drawing/2014/main" id="{47AEF085-C81B-47A1-89D2-50C986E55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152">
              <a:extLst>
                <a:ext uri="{FF2B5EF4-FFF2-40B4-BE49-F238E27FC236}">
                  <a16:creationId xmlns:a16="http://schemas.microsoft.com/office/drawing/2014/main" id="{300E519C-0FDD-4804-AA8A-99A85663C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群組中 69">
            <a:extLst>
              <a:ext uri="{FF2B5EF4-FFF2-40B4-BE49-F238E27FC236}">
                <a16:creationId xmlns:a16="http://schemas.microsoft.com/office/drawing/2014/main" id="{B722AE3E-376F-403E-89D0-4351F73E22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手繪多邊形 70">
              <a:extLst>
                <a:ext uri="{FF2B5EF4-FFF2-40B4-BE49-F238E27FC236}">
                  <a16:creationId xmlns:a16="http://schemas.microsoft.com/office/drawing/2014/main" id="{FB9D33EC-D707-47BE-A53F-A283C4FA9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71">
              <a:extLst>
                <a:ext uri="{FF2B5EF4-FFF2-40B4-BE49-F238E27FC236}">
                  <a16:creationId xmlns:a16="http://schemas.microsoft.com/office/drawing/2014/main" id="{F943F90E-09D3-445A-A590-1597403CD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手繪多邊形 72">
              <a:extLst>
                <a:ext uri="{FF2B5EF4-FFF2-40B4-BE49-F238E27FC236}">
                  <a16:creationId xmlns:a16="http://schemas.microsoft.com/office/drawing/2014/main" id="{79ECE502-4E6D-41D8-8548-815F2E174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手繪多邊形 73">
              <a:extLst>
                <a:ext uri="{FF2B5EF4-FFF2-40B4-BE49-F238E27FC236}">
                  <a16:creationId xmlns:a16="http://schemas.microsoft.com/office/drawing/2014/main" id="{ECCE2E7C-D4D9-4614-B8F7-B648779BA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手繪多邊形 74">
              <a:extLst>
                <a:ext uri="{FF2B5EF4-FFF2-40B4-BE49-F238E27FC236}">
                  <a16:creationId xmlns:a16="http://schemas.microsoft.com/office/drawing/2014/main" id="{8DD0438B-9F83-447F-8B8D-B2DA6A4AB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手繪多邊形 75">
              <a:extLst>
                <a:ext uri="{FF2B5EF4-FFF2-40B4-BE49-F238E27FC236}">
                  <a16:creationId xmlns:a16="http://schemas.microsoft.com/office/drawing/2014/main" id="{2366335A-BEAC-4B66-9ACB-650FD247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手繪多邊形 76">
              <a:extLst>
                <a:ext uri="{FF2B5EF4-FFF2-40B4-BE49-F238E27FC236}">
                  <a16:creationId xmlns:a16="http://schemas.microsoft.com/office/drawing/2014/main" id="{5D202F0E-EEC8-4429-99F6-979FE6C34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手繪多邊形 77">
              <a:extLst>
                <a:ext uri="{FF2B5EF4-FFF2-40B4-BE49-F238E27FC236}">
                  <a16:creationId xmlns:a16="http://schemas.microsoft.com/office/drawing/2014/main" id="{D8FEE332-5150-4C31-BB59-6097D79C6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手繪多邊形 78">
              <a:extLst>
                <a:ext uri="{FF2B5EF4-FFF2-40B4-BE49-F238E27FC236}">
                  <a16:creationId xmlns:a16="http://schemas.microsoft.com/office/drawing/2014/main" id="{B0FBB87E-7CFF-4101-8588-55AE32074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手繪多邊形 79">
              <a:extLst>
                <a:ext uri="{FF2B5EF4-FFF2-40B4-BE49-F238E27FC236}">
                  <a16:creationId xmlns:a16="http://schemas.microsoft.com/office/drawing/2014/main" id="{E48C8B91-0AC2-432C-BD79-4C75786A1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手繪多邊形 80">
              <a:extLst>
                <a:ext uri="{FF2B5EF4-FFF2-40B4-BE49-F238E27FC236}">
                  <a16:creationId xmlns:a16="http://schemas.microsoft.com/office/drawing/2014/main" id="{89EB1349-C56F-40D1-8CDF-39B190746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手繪多邊形 81">
              <a:extLst>
                <a:ext uri="{FF2B5EF4-FFF2-40B4-BE49-F238E27FC236}">
                  <a16:creationId xmlns:a16="http://schemas.microsoft.com/office/drawing/2014/main" id="{278D25CD-F122-4740-8A84-2443EF6CF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手繪多邊形 82">
              <a:extLst>
                <a:ext uri="{FF2B5EF4-FFF2-40B4-BE49-F238E27FC236}">
                  <a16:creationId xmlns:a16="http://schemas.microsoft.com/office/drawing/2014/main" id="{2932543C-486F-4977-BFD0-C58BB5B6B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手繪多邊形 83">
              <a:extLst>
                <a:ext uri="{FF2B5EF4-FFF2-40B4-BE49-F238E27FC236}">
                  <a16:creationId xmlns:a16="http://schemas.microsoft.com/office/drawing/2014/main" id="{EB324F51-0232-4D7E-B075-726C1C71A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手繪多邊形 84">
              <a:extLst>
                <a:ext uri="{FF2B5EF4-FFF2-40B4-BE49-F238E27FC236}">
                  <a16:creationId xmlns:a16="http://schemas.microsoft.com/office/drawing/2014/main" id="{65BE392A-1AA6-4C89-AD55-FF8367E1F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手繪多邊形 85">
              <a:extLst>
                <a:ext uri="{FF2B5EF4-FFF2-40B4-BE49-F238E27FC236}">
                  <a16:creationId xmlns:a16="http://schemas.microsoft.com/office/drawing/2014/main" id="{CED7C9CE-C725-462A-9559-B4B674FB8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手繪多邊形 86">
              <a:extLst>
                <a:ext uri="{FF2B5EF4-FFF2-40B4-BE49-F238E27FC236}">
                  <a16:creationId xmlns:a16="http://schemas.microsoft.com/office/drawing/2014/main" id="{DB473603-414B-4044-AD58-8F7DF542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手繪多邊形 87">
              <a:extLst>
                <a:ext uri="{FF2B5EF4-FFF2-40B4-BE49-F238E27FC236}">
                  <a16:creationId xmlns:a16="http://schemas.microsoft.com/office/drawing/2014/main" id="{18C7920D-7726-400E-9A47-51E4D0BF6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手繪多邊形 88">
              <a:extLst>
                <a:ext uri="{FF2B5EF4-FFF2-40B4-BE49-F238E27FC236}">
                  <a16:creationId xmlns:a16="http://schemas.microsoft.com/office/drawing/2014/main" id="{154AAD50-2B29-444E-8E54-031C12289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手繪多邊形 89">
              <a:extLst>
                <a:ext uri="{FF2B5EF4-FFF2-40B4-BE49-F238E27FC236}">
                  <a16:creationId xmlns:a16="http://schemas.microsoft.com/office/drawing/2014/main" id="{FDF03345-4BF2-401B-8888-CFD7A21AC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手繪多邊形 90">
              <a:extLst>
                <a:ext uri="{FF2B5EF4-FFF2-40B4-BE49-F238E27FC236}">
                  <a16:creationId xmlns:a16="http://schemas.microsoft.com/office/drawing/2014/main" id="{8D4C523E-ECE2-4E1B-9C28-4B7E40BF9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手繪多邊形 91">
              <a:extLst>
                <a:ext uri="{FF2B5EF4-FFF2-40B4-BE49-F238E27FC236}">
                  <a16:creationId xmlns:a16="http://schemas.microsoft.com/office/drawing/2014/main" id="{2542AC11-851D-4CAB-8CAA-2E72FB40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手繪多邊形 92">
              <a:extLst>
                <a:ext uri="{FF2B5EF4-FFF2-40B4-BE49-F238E27FC236}">
                  <a16:creationId xmlns:a16="http://schemas.microsoft.com/office/drawing/2014/main" id="{8223A2E6-6752-4A0A-B8FE-74A99DD3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手繪多邊形 94">
              <a:extLst>
                <a:ext uri="{FF2B5EF4-FFF2-40B4-BE49-F238E27FC236}">
                  <a16:creationId xmlns:a16="http://schemas.microsoft.com/office/drawing/2014/main" id="{1C66C655-6D27-43AA-8C21-854BA1067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手繪多邊形 95">
              <a:extLst>
                <a:ext uri="{FF2B5EF4-FFF2-40B4-BE49-F238E27FC236}">
                  <a16:creationId xmlns:a16="http://schemas.microsoft.com/office/drawing/2014/main" id="{41B8B7F8-6313-40F9-81D9-0AE25770E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手繪多邊形 96">
              <a:extLst>
                <a:ext uri="{FF2B5EF4-FFF2-40B4-BE49-F238E27FC236}">
                  <a16:creationId xmlns:a16="http://schemas.microsoft.com/office/drawing/2014/main" id="{2BE1A36C-2AF8-48C4-BF35-DB95A9B49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手繪多邊形 97">
              <a:extLst>
                <a:ext uri="{FF2B5EF4-FFF2-40B4-BE49-F238E27FC236}">
                  <a16:creationId xmlns:a16="http://schemas.microsoft.com/office/drawing/2014/main" id="{AF700A5E-0525-49F6-9B66-013ADF2C6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手繪多邊形 98">
              <a:extLst>
                <a:ext uri="{FF2B5EF4-FFF2-40B4-BE49-F238E27FC236}">
                  <a16:creationId xmlns:a16="http://schemas.microsoft.com/office/drawing/2014/main" id="{58869170-D7C8-4837-81E6-D733D0A63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手繪多邊形 99">
              <a:extLst>
                <a:ext uri="{FF2B5EF4-FFF2-40B4-BE49-F238E27FC236}">
                  <a16:creationId xmlns:a16="http://schemas.microsoft.com/office/drawing/2014/main" id="{FAE772A4-1F8E-48AD-AB2C-BA7A12E8A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手繪多邊形 100">
              <a:extLst>
                <a:ext uri="{FF2B5EF4-FFF2-40B4-BE49-F238E27FC236}">
                  <a16:creationId xmlns:a16="http://schemas.microsoft.com/office/drawing/2014/main" id="{C2A5D18D-115A-4B74-AA5E-9DC3DF143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手繪多邊形 101">
              <a:extLst>
                <a:ext uri="{FF2B5EF4-FFF2-40B4-BE49-F238E27FC236}">
                  <a16:creationId xmlns:a16="http://schemas.microsoft.com/office/drawing/2014/main" id="{EBF78916-BD8B-412A-92A8-C366CC5C8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手繪多邊形 102">
              <a:extLst>
                <a:ext uri="{FF2B5EF4-FFF2-40B4-BE49-F238E27FC236}">
                  <a16:creationId xmlns:a16="http://schemas.microsoft.com/office/drawing/2014/main" id="{03B02504-E9A9-492A-B5DB-68F29E364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手繪多邊形 103">
              <a:extLst>
                <a:ext uri="{FF2B5EF4-FFF2-40B4-BE49-F238E27FC236}">
                  <a16:creationId xmlns:a16="http://schemas.microsoft.com/office/drawing/2014/main" id="{42962F0A-8E7E-485A-9A2C-7E24F1656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手繪多邊形 104">
              <a:extLst>
                <a:ext uri="{FF2B5EF4-FFF2-40B4-BE49-F238E27FC236}">
                  <a16:creationId xmlns:a16="http://schemas.microsoft.com/office/drawing/2014/main" id="{593FC70A-7D9E-459F-BF36-9BA8916C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手繪多邊形 105">
              <a:extLst>
                <a:ext uri="{FF2B5EF4-FFF2-40B4-BE49-F238E27FC236}">
                  <a16:creationId xmlns:a16="http://schemas.microsoft.com/office/drawing/2014/main" id="{C646DD9A-0B66-4F9D-A353-53BFB1A13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手繪多邊形 106">
              <a:extLst>
                <a:ext uri="{FF2B5EF4-FFF2-40B4-BE49-F238E27FC236}">
                  <a16:creationId xmlns:a16="http://schemas.microsoft.com/office/drawing/2014/main" id="{EDE08C92-627B-4020-948B-69F67AD31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手繪多邊形 107">
              <a:extLst>
                <a:ext uri="{FF2B5EF4-FFF2-40B4-BE49-F238E27FC236}">
                  <a16:creationId xmlns:a16="http://schemas.microsoft.com/office/drawing/2014/main" id="{5BF55109-95C8-4DC2-BA2B-6AEED63B0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手繪多邊形 108">
              <a:extLst>
                <a:ext uri="{FF2B5EF4-FFF2-40B4-BE49-F238E27FC236}">
                  <a16:creationId xmlns:a16="http://schemas.microsoft.com/office/drawing/2014/main" id="{E482A780-5765-480D-A413-14D247B22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手繪多邊形 109">
              <a:extLst>
                <a:ext uri="{FF2B5EF4-FFF2-40B4-BE49-F238E27FC236}">
                  <a16:creationId xmlns:a16="http://schemas.microsoft.com/office/drawing/2014/main" id="{CCA4D806-B636-4E66-A7AB-93B295CEE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手繪多邊形 110">
              <a:extLst>
                <a:ext uri="{FF2B5EF4-FFF2-40B4-BE49-F238E27FC236}">
                  <a16:creationId xmlns:a16="http://schemas.microsoft.com/office/drawing/2014/main" id="{C69BF45D-8C7A-491F-9D22-3E153640F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手繪多邊形 111">
              <a:extLst>
                <a:ext uri="{FF2B5EF4-FFF2-40B4-BE49-F238E27FC236}">
                  <a16:creationId xmlns:a16="http://schemas.microsoft.com/office/drawing/2014/main" id="{F533CADB-4A9B-4FEB-8652-3E674F983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手繪多邊形 112">
              <a:extLst>
                <a:ext uri="{FF2B5EF4-FFF2-40B4-BE49-F238E27FC236}">
                  <a16:creationId xmlns:a16="http://schemas.microsoft.com/office/drawing/2014/main" id="{5E489FCA-3D09-4366-A755-47E4304A8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手繪多邊形 113">
              <a:extLst>
                <a:ext uri="{FF2B5EF4-FFF2-40B4-BE49-F238E27FC236}">
                  <a16:creationId xmlns:a16="http://schemas.microsoft.com/office/drawing/2014/main" id="{AF4DC5E3-1CB8-4954-9B9F-6B5417AFA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手繪多邊形 114">
              <a:extLst>
                <a:ext uri="{FF2B5EF4-FFF2-40B4-BE49-F238E27FC236}">
                  <a16:creationId xmlns:a16="http://schemas.microsoft.com/office/drawing/2014/main" id="{DC0B6BD7-D966-4185-A1CD-D69F73476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手繪多邊形 115">
              <a:extLst>
                <a:ext uri="{FF2B5EF4-FFF2-40B4-BE49-F238E27FC236}">
                  <a16:creationId xmlns:a16="http://schemas.microsoft.com/office/drawing/2014/main" id="{3CCD1C0D-2623-4937-AD09-23DEE5438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手繪多邊形 116">
              <a:extLst>
                <a:ext uri="{FF2B5EF4-FFF2-40B4-BE49-F238E27FC236}">
                  <a16:creationId xmlns:a16="http://schemas.microsoft.com/office/drawing/2014/main" id="{464A24CD-402D-4E0E-94C7-58D7B3943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手繪多邊形 117">
              <a:extLst>
                <a:ext uri="{FF2B5EF4-FFF2-40B4-BE49-F238E27FC236}">
                  <a16:creationId xmlns:a16="http://schemas.microsoft.com/office/drawing/2014/main" id="{C58720D1-3B4A-4C80-9CAA-DDF8F3D02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手繪多邊形 118">
              <a:extLst>
                <a:ext uri="{FF2B5EF4-FFF2-40B4-BE49-F238E27FC236}">
                  <a16:creationId xmlns:a16="http://schemas.microsoft.com/office/drawing/2014/main" id="{4A91D422-2884-46CE-8AB5-E4D24EECE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手繪多邊形 119">
              <a:extLst>
                <a:ext uri="{FF2B5EF4-FFF2-40B4-BE49-F238E27FC236}">
                  <a16:creationId xmlns:a16="http://schemas.microsoft.com/office/drawing/2014/main" id="{BF4893C2-0F36-47A7-BD8A-E524E11BC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手繪多邊形 120">
              <a:extLst>
                <a:ext uri="{FF2B5EF4-FFF2-40B4-BE49-F238E27FC236}">
                  <a16:creationId xmlns:a16="http://schemas.microsoft.com/office/drawing/2014/main" id="{DCA1FEC1-A33C-4E00-BE0C-561793D61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手繪多邊形 121">
              <a:extLst>
                <a:ext uri="{FF2B5EF4-FFF2-40B4-BE49-F238E27FC236}">
                  <a16:creationId xmlns:a16="http://schemas.microsoft.com/office/drawing/2014/main" id="{8151E384-2E66-4790-A300-32B7D006C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手繪多邊形 122">
              <a:extLst>
                <a:ext uri="{FF2B5EF4-FFF2-40B4-BE49-F238E27FC236}">
                  <a16:creationId xmlns:a16="http://schemas.microsoft.com/office/drawing/2014/main" id="{CF946AD5-EFB4-45E0-BAB3-D8765D270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手繪多邊形 123">
              <a:extLst>
                <a:ext uri="{FF2B5EF4-FFF2-40B4-BE49-F238E27FC236}">
                  <a16:creationId xmlns:a16="http://schemas.microsoft.com/office/drawing/2014/main" id="{1967CCE0-9DE7-4C6B-AFBE-938F94282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手繪多邊形 124">
              <a:extLst>
                <a:ext uri="{FF2B5EF4-FFF2-40B4-BE49-F238E27FC236}">
                  <a16:creationId xmlns:a16="http://schemas.microsoft.com/office/drawing/2014/main" id="{31D9D3D5-D225-4F44-9412-2A4291F4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手繪多邊形 125">
              <a:extLst>
                <a:ext uri="{FF2B5EF4-FFF2-40B4-BE49-F238E27FC236}">
                  <a16:creationId xmlns:a16="http://schemas.microsoft.com/office/drawing/2014/main" id="{244934E0-DBCB-4675-BB35-188C320B4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手繪多邊形 126">
              <a:extLst>
                <a:ext uri="{FF2B5EF4-FFF2-40B4-BE49-F238E27FC236}">
                  <a16:creationId xmlns:a16="http://schemas.microsoft.com/office/drawing/2014/main" id="{A4DCFDC5-EF4B-4012-AAAC-37EECBF0A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手繪多邊形 127">
              <a:extLst>
                <a:ext uri="{FF2B5EF4-FFF2-40B4-BE49-F238E27FC236}">
                  <a16:creationId xmlns:a16="http://schemas.microsoft.com/office/drawing/2014/main" id="{19F5C8F3-38A9-4DBF-9F71-892F51460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手繪多邊形 128">
              <a:extLst>
                <a:ext uri="{FF2B5EF4-FFF2-40B4-BE49-F238E27FC236}">
                  <a16:creationId xmlns:a16="http://schemas.microsoft.com/office/drawing/2014/main" id="{83059BA3-A6FF-41B6-87EA-315C72C1B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手繪多邊形 129">
              <a:extLst>
                <a:ext uri="{FF2B5EF4-FFF2-40B4-BE49-F238E27FC236}">
                  <a16:creationId xmlns:a16="http://schemas.microsoft.com/office/drawing/2014/main" id="{2798AD03-88B4-4C67-877E-3E98E43E3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手繪多邊形 130">
              <a:extLst>
                <a:ext uri="{FF2B5EF4-FFF2-40B4-BE49-F238E27FC236}">
                  <a16:creationId xmlns:a16="http://schemas.microsoft.com/office/drawing/2014/main" id="{EF67E8D2-A59A-4EDD-AA47-53A97CB98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手繪多邊形 131">
              <a:extLst>
                <a:ext uri="{FF2B5EF4-FFF2-40B4-BE49-F238E27FC236}">
                  <a16:creationId xmlns:a16="http://schemas.microsoft.com/office/drawing/2014/main" id="{5875B37D-AED3-4A5E-BBAA-2F59B5E0B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手繪多邊形 132">
              <a:extLst>
                <a:ext uri="{FF2B5EF4-FFF2-40B4-BE49-F238E27FC236}">
                  <a16:creationId xmlns:a16="http://schemas.microsoft.com/office/drawing/2014/main" id="{10044F67-E6D3-4C7C-B919-023ACB900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手繪多邊形 133">
              <a:extLst>
                <a:ext uri="{FF2B5EF4-FFF2-40B4-BE49-F238E27FC236}">
                  <a16:creationId xmlns:a16="http://schemas.microsoft.com/office/drawing/2014/main" id="{9E11D683-ED0D-4C2C-B853-D0FE80E08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手繪多邊形 134">
              <a:extLst>
                <a:ext uri="{FF2B5EF4-FFF2-40B4-BE49-F238E27FC236}">
                  <a16:creationId xmlns:a16="http://schemas.microsoft.com/office/drawing/2014/main" id="{3B4A2336-D825-48A9-9908-98463338A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手繪多邊形 135">
              <a:extLst>
                <a:ext uri="{FF2B5EF4-FFF2-40B4-BE49-F238E27FC236}">
                  <a16:creationId xmlns:a16="http://schemas.microsoft.com/office/drawing/2014/main" id="{E59A0642-4204-45F2-9F8A-550105049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手繪多邊形 136">
              <a:extLst>
                <a:ext uri="{FF2B5EF4-FFF2-40B4-BE49-F238E27FC236}">
                  <a16:creationId xmlns:a16="http://schemas.microsoft.com/office/drawing/2014/main" id="{FB77BEEF-DA76-417C-BAA2-EC5934DF2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手繪多邊形 137">
              <a:extLst>
                <a:ext uri="{FF2B5EF4-FFF2-40B4-BE49-F238E27FC236}">
                  <a16:creationId xmlns:a16="http://schemas.microsoft.com/office/drawing/2014/main" id="{C869B7C1-519B-4747-A7E7-E8BB1866E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手繪多邊形 138">
              <a:extLst>
                <a:ext uri="{FF2B5EF4-FFF2-40B4-BE49-F238E27FC236}">
                  <a16:creationId xmlns:a16="http://schemas.microsoft.com/office/drawing/2014/main" id="{BC9087AD-0E0B-4755-9151-63EEAA3B6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手繪多邊形 139">
              <a:extLst>
                <a:ext uri="{FF2B5EF4-FFF2-40B4-BE49-F238E27FC236}">
                  <a16:creationId xmlns:a16="http://schemas.microsoft.com/office/drawing/2014/main" id="{194841A2-0593-4E09-A654-1C0A12EC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手繪多邊形 140">
              <a:extLst>
                <a:ext uri="{FF2B5EF4-FFF2-40B4-BE49-F238E27FC236}">
                  <a16:creationId xmlns:a16="http://schemas.microsoft.com/office/drawing/2014/main" id="{F5918FB3-15C0-40D8-9C17-D5B4FF9AD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手繪多邊形 141">
              <a:extLst>
                <a:ext uri="{FF2B5EF4-FFF2-40B4-BE49-F238E27FC236}">
                  <a16:creationId xmlns:a16="http://schemas.microsoft.com/office/drawing/2014/main" id="{07EFDCC6-8A75-4E22-8FE4-EBBAFF9D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手繪多邊形 142">
              <a:extLst>
                <a:ext uri="{FF2B5EF4-FFF2-40B4-BE49-F238E27FC236}">
                  <a16:creationId xmlns:a16="http://schemas.microsoft.com/office/drawing/2014/main" id="{C5F003CF-87D7-48E0-870A-2AD42321C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手繪多邊形 143">
              <a:extLst>
                <a:ext uri="{FF2B5EF4-FFF2-40B4-BE49-F238E27FC236}">
                  <a16:creationId xmlns:a16="http://schemas.microsoft.com/office/drawing/2014/main" id="{F373A76D-CC7E-47FD-8140-4B883A4B6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手繪多邊形 144">
              <a:extLst>
                <a:ext uri="{FF2B5EF4-FFF2-40B4-BE49-F238E27FC236}">
                  <a16:creationId xmlns:a16="http://schemas.microsoft.com/office/drawing/2014/main" id="{91FF8F95-DC5D-4A04-AE2A-EBBDEE59A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手繪多邊形 145">
              <a:extLst>
                <a:ext uri="{FF2B5EF4-FFF2-40B4-BE49-F238E27FC236}">
                  <a16:creationId xmlns:a16="http://schemas.microsoft.com/office/drawing/2014/main" id="{A1DA4CC4-A0E8-4C28-9071-03DDC5E63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手繪多邊形 146">
              <a:extLst>
                <a:ext uri="{FF2B5EF4-FFF2-40B4-BE49-F238E27FC236}">
                  <a16:creationId xmlns:a16="http://schemas.microsoft.com/office/drawing/2014/main" id="{95120152-5DD8-4D94-8A67-3021E31E0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手繪多邊形 147">
              <a:extLst>
                <a:ext uri="{FF2B5EF4-FFF2-40B4-BE49-F238E27FC236}">
                  <a16:creationId xmlns:a16="http://schemas.microsoft.com/office/drawing/2014/main" id="{E9A25075-D63B-4FBC-BDC2-9EC37D659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手繪多邊形 148">
              <a:extLst>
                <a:ext uri="{FF2B5EF4-FFF2-40B4-BE49-F238E27FC236}">
                  <a16:creationId xmlns:a16="http://schemas.microsoft.com/office/drawing/2014/main" id="{1C6B40DB-B815-4F73-9BB5-A5D398AE4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手繪多邊形 149">
              <a:extLst>
                <a:ext uri="{FF2B5EF4-FFF2-40B4-BE49-F238E27FC236}">
                  <a16:creationId xmlns:a16="http://schemas.microsoft.com/office/drawing/2014/main" id="{5898BDA6-E000-43E6-A368-B5AAE3905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手繪多邊形 150">
              <a:extLst>
                <a:ext uri="{FF2B5EF4-FFF2-40B4-BE49-F238E27FC236}">
                  <a16:creationId xmlns:a16="http://schemas.microsoft.com/office/drawing/2014/main" id="{AA605DA5-6FAB-48E9-8A96-2C0197538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手繪多邊形 151">
              <a:extLst>
                <a:ext uri="{FF2B5EF4-FFF2-40B4-BE49-F238E27FC236}">
                  <a16:creationId xmlns:a16="http://schemas.microsoft.com/office/drawing/2014/main" id="{F3B2A67C-A9EB-44DA-B40F-888441935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手繪多邊形 152">
              <a:extLst>
                <a:ext uri="{FF2B5EF4-FFF2-40B4-BE49-F238E27FC236}">
                  <a16:creationId xmlns:a16="http://schemas.microsoft.com/office/drawing/2014/main" id="{15506D6E-9840-4D7D-A661-3196E2BB6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群組中 50">
            <a:extLst>
              <a:ext uri="{FF2B5EF4-FFF2-40B4-BE49-F238E27FC236}">
                <a16:creationId xmlns:a16="http://schemas.microsoft.com/office/drawing/2014/main" id="{E42BA4B2-2171-44B3-A215-E11D3377BD0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手繪多邊形 51">
              <a:extLst>
                <a:ext uri="{FF2B5EF4-FFF2-40B4-BE49-F238E27FC236}">
                  <a16:creationId xmlns:a16="http://schemas.microsoft.com/office/drawing/2014/main" id="{DDBE88E3-5D79-4591-87A0-F9C768277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手繪多邊形 52">
              <a:extLst>
                <a:ext uri="{FF2B5EF4-FFF2-40B4-BE49-F238E27FC236}">
                  <a16:creationId xmlns:a16="http://schemas.microsoft.com/office/drawing/2014/main" id="{AF39E4A0-A60B-4776-96F9-750AF55D0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手繪多邊形 53">
              <a:extLst>
                <a:ext uri="{FF2B5EF4-FFF2-40B4-BE49-F238E27FC236}">
                  <a16:creationId xmlns:a16="http://schemas.microsoft.com/office/drawing/2014/main" id="{8C2FFD9F-DDE1-4C85-AD0A-F578A23D9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手繪多邊形 54">
              <a:extLst>
                <a:ext uri="{FF2B5EF4-FFF2-40B4-BE49-F238E27FC236}">
                  <a16:creationId xmlns:a16="http://schemas.microsoft.com/office/drawing/2014/main" id="{03D7E80B-2C48-462B-9DBC-68B76E66B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手繪多邊形 55">
              <a:extLst>
                <a:ext uri="{FF2B5EF4-FFF2-40B4-BE49-F238E27FC236}">
                  <a16:creationId xmlns:a16="http://schemas.microsoft.com/office/drawing/2014/main" id="{9BBECC12-766F-455F-9853-A166D777A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手繪多邊形 56">
              <a:extLst>
                <a:ext uri="{FF2B5EF4-FFF2-40B4-BE49-F238E27FC236}">
                  <a16:creationId xmlns:a16="http://schemas.microsoft.com/office/drawing/2014/main" id="{910D37CC-BB42-479C-9D33-F2F2D78E5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手繪多邊形 57">
              <a:extLst>
                <a:ext uri="{FF2B5EF4-FFF2-40B4-BE49-F238E27FC236}">
                  <a16:creationId xmlns:a16="http://schemas.microsoft.com/office/drawing/2014/main" id="{047B33E5-5082-4956-91F3-97C990F14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手繪多邊形 58">
              <a:extLst>
                <a:ext uri="{FF2B5EF4-FFF2-40B4-BE49-F238E27FC236}">
                  <a16:creationId xmlns:a16="http://schemas.microsoft.com/office/drawing/2014/main" id="{8E64C661-80D1-474A-B027-843EFA4DD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手繪多邊形 59">
              <a:extLst>
                <a:ext uri="{FF2B5EF4-FFF2-40B4-BE49-F238E27FC236}">
                  <a16:creationId xmlns:a16="http://schemas.microsoft.com/office/drawing/2014/main" id="{B7FD0DB3-0975-48D1-8997-F39020BA7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手繪多邊形 60">
              <a:extLst>
                <a:ext uri="{FF2B5EF4-FFF2-40B4-BE49-F238E27FC236}">
                  <a16:creationId xmlns:a16="http://schemas.microsoft.com/office/drawing/2014/main" id="{B0573871-F3CE-4058-AE7A-CB0822B0E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手繪多邊形 61">
              <a:extLst>
                <a:ext uri="{FF2B5EF4-FFF2-40B4-BE49-F238E27FC236}">
                  <a16:creationId xmlns:a16="http://schemas.microsoft.com/office/drawing/2014/main" id="{C40EA508-5BE3-48CA-912D-1BD2FBED6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手繪多邊形 62">
              <a:extLst>
                <a:ext uri="{FF2B5EF4-FFF2-40B4-BE49-F238E27FC236}">
                  <a16:creationId xmlns:a16="http://schemas.microsoft.com/office/drawing/2014/main" id="{5A090215-FC35-4D2F-8754-231886C37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手繪多邊形 63">
              <a:extLst>
                <a:ext uri="{FF2B5EF4-FFF2-40B4-BE49-F238E27FC236}">
                  <a16:creationId xmlns:a16="http://schemas.microsoft.com/office/drawing/2014/main" id="{D647C979-0C9B-45EB-8BE1-C7C62EBD4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手繪多邊形 64">
              <a:extLst>
                <a:ext uri="{FF2B5EF4-FFF2-40B4-BE49-F238E27FC236}">
                  <a16:creationId xmlns:a16="http://schemas.microsoft.com/office/drawing/2014/main" id="{59D3D3EA-93D2-4979-BFF7-1769D436B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手繪多邊形 65">
              <a:extLst>
                <a:ext uri="{FF2B5EF4-FFF2-40B4-BE49-F238E27FC236}">
                  <a16:creationId xmlns:a16="http://schemas.microsoft.com/office/drawing/2014/main" id="{9E29AED2-026F-499E-9D95-0DD0B3F7E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手繪多邊形 66">
              <a:extLst>
                <a:ext uri="{FF2B5EF4-FFF2-40B4-BE49-F238E27FC236}">
                  <a16:creationId xmlns:a16="http://schemas.microsoft.com/office/drawing/2014/main" id="{FA803747-5F2D-4598-8663-9E9C9CDDE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手繪多邊形 67">
              <a:extLst>
                <a:ext uri="{FF2B5EF4-FFF2-40B4-BE49-F238E27FC236}">
                  <a16:creationId xmlns:a16="http://schemas.microsoft.com/office/drawing/2014/main" id="{17CEA276-B586-4790-87F7-94564417D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手繪多邊形 68">
              <a:extLst>
                <a:ext uri="{FF2B5EF4-FFF2-40B4-BE49-F238E27FC236}">
                  <a16:creationId xmlns:a16="http://schemas.microsoft.com/office/drawing/2014/main" id="{1D3EDDA6-937D-4189-82B8-1860E4D3C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手繪多邊形 69">
              <a:extLst>
                <a:ext uri="{FF2B5EF4-FFF2-40B4-BE49-F238E27FC236}">
                  <a16:creationId xmlns:a16="http://schemas.microsoft.com/office/drawing/2014/main" id="{77983D7C-8538-4E1A-AB05-9A0291C93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手繪多邊形 70">
              <a:extLst>
                <a:ext uri="{FF2B5EF4-FFF2-40B4-BE49-F238E27FC236}">
                  <a16:creationId xmlns:a16="http://schemas.microsoft.com/office/drawing/2014/main" id="{98E96920-E9E5-442E-A08B-4E983C1BF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手繪多邊形 71">
              <a:extLst>
                <a:ext uri="{FF2B5EF4-FFF2-40B4-BE49-F238E27FC236}">
                  <a16:creationId xmlns:a16="http://schemas.microsoft.com/office/drawing/2014/main" id="{D6B3CEF0-C455-43E5-8606-BA498B2E7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手繪多邊形 72">
              <a:extLst>
                <a:ext uri="{FF2B5EF4-FFF2-40B4-BE49-F238E27FC236}">
                  <a16:creationId xmlns:a16="http://schemas.microsoft.com/office/drawing/2014/main" id="{2C27F9F7-DBD5-4D18-A144-9BBC02C64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手繪多邊形 73">
              <a:extLst>
                <a:ext uri="{FF2B5EF4-FFF2-40B4-BE49-F238E27FC236}">
                  <a16:creationId xmlns:a16="http://schemas.microsoft.com/office/drawing/2014/main" id="{5F10348E-8516-4C9A-AE06-4E0DD47B3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手繪多邊形 74">
              <a:extLst>
                <a:ext uri="{FF2B5EF4-FFF2-40B4-BE49-F238E27FC236}">
                  <a16:creationId xmlns:a16="http://schemas.microsoft.com/office/drawing/2014/main" id="{CBF1645D-D6DF-42F1-B12F-1789FA5DE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手繪多邊形 75">
              <a:extLst>
                <a:ext uri="{FF2B5EF4-FFF2-40B4-BE49-F238E27FC236}">
                  <a16:creationId xmlns:a16="http://schemas.microsoft.com/office/drawing/2014/main" id="{E8EE0472-2F73-4743-93D2-42D50D97D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手繪多邊形 76">
              <a:extLst>
                <a:ext uri="{FF2B5EF4-FFF2-40B4-BE49-F238E27FC236}">
                  <a16:creationId xmlns:a16="http://schemas.microsoft.com/office/drawing/2014/main" id="{FDAAEB23-5D2D-4E46-B017-249F4999B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手繪多邊形 77">
              <a:extLst>
                <a:ext uri="{FF2B5EF4-FFF2-40B4-BE49-F238E27FC236}">
                  <a16:creationId xmlns:a16="http://schemas.microsoft.com/office/drawing/2014/main" id="{CE5A7F7E-AB3E-45DA-89DE-1A0918A7A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手繪多邊形 78">
              <a:extLst>
                <a:ext uri="{FF2B5EF4-FFF2-40B4-BE49-F238E27FC236}">
                  <a16:creationId xmlns:a16="http://schemas.microsoft.com/office/drawing/2014/main" id="{88E4DA92-FD4A-408D-B68F-69A1BF3FD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群組中 5">
            <a:extLst>
              <a:ext uri="{FF2B5EF4-FFF2-40B4-BE49-F238E27FC236}">
                <a16:creationId xmlns:a16="http://schemas.microsoft.com/office/drawing/2014/main" id="{CBCA6DC7-16D1-4FEB-8A85-39165BACCDD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手繪多邊形 6">
              <a:extLst>
                <a:ext uri="{FF2B5EF4-FFF2-40B4-BE49-F238E27FC236}">
                  <a16:creationId xmlns:a16="http://schemas.microsoft.com/office/drawing/2014/main" id="{C8FAFD36-80F2-4482-9BA3-F491DAF88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>
              <a:extLst>
                <a:ext uri="{FF2B5EF4-FFF2-40B4-BE49-F238E27FC236}">
                  <a16:creationId xmlns:a16="http://schemas.microsoft.com/office/drawing/2014/main" id="{17E12C8D-EC81-4174-A9DE-18A777D21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手繪多邊形 8">
              <a:extLst>
                <a:ext uri="{FF2B5EF4-FFF2-40B4-BE49-F238E27FC236}">
                  <a16:creationId xmlns:a16="http://schemas.microsoft.com/office/drawing/2014/main" id="{7BC5A69C-EA8A-4A0C-A5DB-109595A20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手繪多邊形 9">
              <a:extLst>
                <a:ext uri="{FF2B5EF4-FFF2-40B4-BE49-F238E27FC236}">
                  <a16:creationId xmlns:a16="http://schemas.microsoft.com/office/drawing/2014/main" id="{04634E1B-E83E-4EDD-B3EC-355DCA1D1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手繪多邊形 10">
              <a:extLst>
                <a:ext uri="{FF2B5EF4-FFF2-40B4-BE49-F238E27FC236}">
                  <a16:creationId xmlns:a16="http://schemas.microsoft.com/office/drawing/2014/main" id="{1A9645A1-3C65-415A-9EC6-657659E61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手繪多邊形 11">
              <a:extLst>
                <a:ext uri="{FF2B5EF4-FFF2-40B4-BE49-F238E27FC236}">
                  <a16:creationId xmlns:a16="http://schemas.microsoft.com/office/drawing/2014/main" id="{519CC258-0558-44D2-AC98-0232D5BE1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手繪多邊形 12">
              <a:extLst>
                <a:ext uri="{FF2B5EF4-FFF2-40B4-BE49-F238E27FC236}">
                  <a16:creationId xmlns:a16="http://schemas.microsoft.com/office/drawing/2014/main" id="{204DC400-9772-4A28-A1BD-710D6CF28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手繪多邊形 13">
              <a:extLst>
                <a:ext uri="{FF2B5EF4-FFF2-40B4-BE49-F238E27FC236}">
                  <a16:creationId xmlns:a16="http://schemas.microsoft.com/office/drawing/2014/main" id="{35C71A11-98CD-4CA8-8C84-F94F48758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手繪多邊形 14">
              <a:extLst>
                <a:ext uri="{FF2B5EF4-FFF2-40B4-BE49-F238E27FC236}">
                  <a16:creationId xmlns:a16="http://schemas.microsoft.com/office/drawing/2014/main" id="{68BD3172-F556-466A-9A5C-26D9A157E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手繪多邊形 15">
              <a:extLst>
                <a:ext uri="{FF2B5EF4-FFF2-40B4-BE49-F238E27FC236}">
                  <a16:creationId xmlns:a16="http://schemas.microsoft.com/office/drawing/2014/main" id="{EDEC6D10-E952-474F-B494-6A7F9337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手繪多邊形 16">
              <a:extLst>
                <a:ext uri="{FF2B5EF4-FFF2-40B4-BE49-F238E27FC236}">
                  <a16:creationId xmlns:a16="http://schemas.microsoft.com/office/drawing/2014/main" id="{28AC081C-45DC-433B-96EE-DB49C1EED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手繪多邊形 17">
              <a:extLst>
                <a:ext uri="{FF2B5EF4-FFF2-40B4-BE49-F238E27FC236}">
                  <a16:creationId xmlns:a16="http://schemas.microsoft.com/office/drawing/2014/main" id="{426394F8-AD84-49F5-B475-1D627F438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手繪多邊形 18">
              <a:extLst>
                <a:ext uri="{FF2B5EF4-FFF2-40B4-BE49-F238E27FC236}">
                  <a16:creationId xmlns:a16="http://schemas.microsoft.com/office/drawing/2014/main" id="{69865356-3D49-413C-B515-2578E80D7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手繪多邊形 19">
              <a:extLst>
                <a:ext uri="{FF2B5EF4-FFF2-40B4-BE49-F238E27FC236}">
                  <a16:creationId xmlns:a16="http://schemas.microsoft.com/office/drawing/2014/main" id="{BED97502-D781-455C-B06C-E8A398178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手繪多邊形 20">
              <a:extLst>
                <a:ext uri="{FF2B5EF4-FFF2-40B4-BE49-F238E27FC236}">
                  <a16:creationId xmlns:a16="http://schemas.microsoft.com/office/drawing/2014/main" id="{172AEE7E-2847-4FA4-A379-D9098EE5A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手繪多邊形 21">
              <a:extLst>
                <a:ext uri="{FF2B5EF4-FFF2-40B4-BE49-F238E27FC236}">
                  <a16:creationId xmlns:a16="http://schemas.microsoft.com/office/drawing/2014/main" id="{86720325-FE3E-489B-8528-13C139918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手繪多邊形 22">
              <a:extLst>
                <a:ext uri="{FF2B5EF4-FFF2-40B4-BE49-F238E27FC236}">
                  <a16:creationId xmlns:a16="http://schemas.microsoft.com/office/drawing/2014/main" id="{3F5AE6FB-5F07-4A99-B5B1-FA314C4C4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手繪多邊形 23">
              <a:extLst>
                <a:ext uri="{FF2B5EF4-FFF2-40B4-BE49-F238E27FC236}">
                  <a16:creationId xmlns:a16="http://schemas.microsoft.com/office/drawing/2014/main" id="{8EE43942-C723-4A93-BE2E-EAC464066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手繪多邊形 24">
              <a:extLst>
                <a:ext uri="{FF2B5EF4-FFF2-40B4-BE49-F238E27FC236}">
                  <a16:creationId xmlns:a16="http://schemas.microsoft.com/office/drawing/2014/main" id="{0AB5A55C-65CB-4C23-97D9-489DCC379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手繪多邊形 25">
              <a:extLst>
                <a:ext uri="{FF2B5EF4-FFF2-40B4-BE49-F238E27FC236}">
                  <a16:creationId xmlns:a16="http://schemas.microsoft.com/office/drawing/2014/main" id="{EF7C0264-913E-4347-A446-629D17CCF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手繪多邊形 52">
            <a:extLst>
              <a:ext uri="{FF2B5EF4-FFF2-40B4-BE49-F238E27FC236}">
                <a16:creationId xmlns:a16="http://schemas.microsoft.com/office/drawing/2014/main" id="{C7094C3B-8C20-40C8-A9D2-DF32AC2C2853}"/>
              </a:ext>
            </a:extLst>
          </p:cNvPr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群組中 29">
            <a:extLst>
              <a:ext uri="{FF2B5EF4-FFF2-40B4-BE49-F238E27FC236}">
                <a16:creationId xmlns:a16="http://schemas.microsoft.com/office/drawing/2014/main" id="{C84D3C75-DFBC-4E41-9061-73E3B90239F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手繪多邊形 30">
              <a:extLst>
                <a:ext uri="{FF2B5EF4-FFF2-40B4-BE49-F238E27FC236}">
                  <a16:creationId xmlns:a16="http://schemas.microsoft.com/office/drawing/2014/main" id="{2E67E480-B167-4892-9D26-74ACCCEBF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手繪多邊形 31">
              <a:extLst>
                <a:ext uri="{FF2B5EF4-FFF2-40B4-BE49-F238E27FC236}">
                  <a16:creationId xmlns:a16="http://schemas.microsoft.com/office/drawing/2014/main" id="{8A1755F4-C34F-4493-A4E4-99C9DC69F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手繪多邊形 32">
              <a:extLst>
                <a:ext uri="{FF2B5EF4-FFF2-40B4-BE49-F238E27FC236}">
                  <a16:creationId xmlns:a16="http://schemas.microsoft.com/office/drawing/2014/main" id="{E6F0BE98-8BB4-43B7-BC45-6B113876C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手繪多邊形 33">
              <a:extLst>
                <a:ext uri="{FF2B5EF4-FFF2-40B4-BE49-F238E27FC236}">
                  <a16:creationId xmlns:a16="http://schemas.microsoft.com/office/drawing/2014/main" id="{0B1C4B14-5A94-4F64-8930-711A1A120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手繪多邊形 34">
              <a:extLst>
                <a:ext uri="{FF2B5EF4-FFF2-40B4-BE49-F238E27FC236}">
                  <a16:creationId xmlns:a16="http://schemas.microsoft.com/office/drawing/2014/main" id="{6BD0C2A9-6A4B-45E0-ABFB-E82581AB7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手繪多邊形 35">
              <a:extLst>
                <a:ext uri="{FF2B5EF4-FFF2-40B4-BE49-F238E27FC236}">
                  <a16:creationId xmlns:a16="http://schemas.microsoft.com/office/drawing/2014/main" id="{AA0A7585-496C-4D10-BFE9-58DCDEC9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手繪多邊形 36">
              <a:extLst>
                <a:ext uri="{FF2B5EF4-FFF2-40B4-BE49-F238E27FC236}">
                  <a16:creationId xmlns:a16="http://schemas.microsoft.com/office/drawing/2014/main" id="{250C214F-CDAB-4C42-99D4-94515558D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手繪多邊形 37">
              <a:extLst>
                <a:ext uri="{FF2B5EF4-FFF2-40B4-BE49-F238E27FC236}">
                  <a16:creationId xmlns:a16="http://schemas.microsoft.com/office/drawing/2014/main" id="{1BA49E30-6CC3-4D53-BFFE-9D4F320CD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手繪多邊形 38">
              <a:extLst>
                <a:ext uri="{FF2B5EF4-FFF2-40B4-BE49-F238E27FC236}">
                  <a16:creationId xmlns:a16="http://schemas.microsoft.com/office/drawing/2014/main" id="{080908B5-EDAD-46BC-BABA-7BAD70295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手繪多邊形 39">
              <a:extLst>
                <a:ext uri="{FF2B5EF4-FFF2-40B4-BE49-F238E27FC236}">
                  <a16:creationId xmlns:a16="http://schemas.microsoft.com/office/drawing/2014/main" id="{51EE8A87-AE84-46F4-B4FB-2B551F8EE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手繪多邊形 40">
              <a:extLst>
                <a:ext uri="{FF2B5EF4-FFF2-40B4-BE49-F238E27FC236}">
                  <a16:creationId xmlns:a16="http://schemas.microsoft.com/office/drawing/2014/main" id="{B3066277-80FC-416A-AED9-620894E7E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手繪多邊形 41">
              <a:extLst>
                <a:ext uri="{FF2B5EF4-FFF2-40B4-BE49-F238E27FC236}">
                  <a16:creationId xmlns:a16="http://schemas.microsoft.com/office/drawing/2014/main" id="{6944B78A-D4D1-4321-9A29-BE521B02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手繪多邊形 42">
              <a:extLst>
                <a:ext uri="{FF2B5EF4-FFF2-40B4-BE49-F238E27FC236}">
                  <a16:creationId xmlns:a16="http://schemas.microsoft.com/office/drawing/2014/main" id="{E9AE4EBD-ADBB-4827-A1A2-4F0C2E0BB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手繪多邊形 43">
              <a:extLst>
                <a:ext uri="{FF2B5EF4-FFF2-40B4-BE49-F238E27FC236}">
                  <a16:creationId xmlns:a16="http://schemas.microsoft.com/office/drawing/2014/main" id="{529894DC-01A1-46BC-89DF-0229F3357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手繪多邊形 44">
              <a:extLst>
                <a:ext uri="{FF2B5EF4-FFF2-40B4-BE49-F238E27FC236}">
                  <a16:creationId xmlns:a16="http://schemas.microsoft.com/office/drawing/2014/main" id="{C6E256E7-4087-400E-AFB1-2B1B654C4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手繪多邊形 45">
              <a:extLst>
                <a:ext uri="{FF2B5EF4-FFF2-40B4-BE49-F238E27FC236}">
                  <a16:creationId xmlns:a16="http://schemas.microsoft.com/office/drawing/2014/main" id="{C9C7BD4E-C79B-4DBB-BD14-C652EB09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手繪多邊形 46">
              <a:extLst>
                <a:ext uri="{FF2B5EF4-FFF2-40B4-BE49-F238E27FC236}">
                  <a16:creationId xmlns:a16="http://schemas.microsoft.com/office/drawing/2014/main" id="{45534E40-2091-4665-BA40-565C2DFFB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手繪多邊形 47">
              <a:extLst>
                <a:ext uri="{FF2B5EF4-FFF2-40B4-BE49-F238E27FC236}">
                  <a16:creationId xmlns:a16="http://schemas.microsoft.com/office/drawing/2014/main" id="{4900EDA8-8E1C-4C60-9EC5-5D899E5C8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手繪多邊形 48">
              <a:extLst>
                <a:ext uri="{FF2B5EF4-FFF2-40B4-BE49-F238E27FC236}">
                  <a16:creationId xmlns:a16="http://schemas.microsoft.com/office/drawing/2014/main" id="{53AD89E2-293C-4194-AFA4-4651B6524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手繪多邊形 49">
              <a:extLst>
                <a:ext uri="{FF2B5EF4-FFF2-40B4-BE49-F238E27FC236}">
                  <a16:creationId xmlns:a16="http://schemas.microsoft.com/office/drawing/2014/main" id="{42DEB4E6-8561-4B81-BA4E-BEAA77FCC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手繪多邊形 50">
              <a:extLst>
                <a:ext uri="{FF2B5EF4-FFF2-40B4-BE49-F238E27FC236}">
                  <a16:creationId xmlns:a16="http://schemas.microsoft.com/office/drawing/2014/main" id="{6E14775B-714D-4A9A-AE9C-FD2C62407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手繪多邊形 51">
              <a:extLst>
                <a:ext uri="{FF2B5EF4-FFF2-40B4-BE49-F238E27FC236}">
                  <a16:creationId xmlns:a16="http://schemas.microsoft.com/office/drawing/2014/main" id="{E6AA29B4-7239-4B3C-89A5-AA407FA7A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手繪多邊形 52">
              <a:extLst>
                <a:ext uri="{FF2B5EF4-FFF2-40B4-BE49-F238E27FC236}">
                  <a16:creationId xmlns:a16="http://schemas.microsoft.com/office/drawing/2014/main" id="{94129F7B-1B4E-4A5D-97E7-4865B4FBC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手繪多邊形 53">
              <a:extLst>
                <a:ext uri="{FF2B5EF4-FFF2-40B4-BE49-F238E27FC236}">
                  <a16:creationId xmlns:a16="http://schemas.microsoft.com/office/drawing/2014/main" id="{9AF3A5E8-CFCF-47B3-B150-BC83C4B30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手繪多邊形 54">
              <a:extLst>
                <a:ext uri="{FF2B5EF4-FFF2-40B4-BE49-F238E27FC236}">
                  <a16:creationId xmlns:a16="http://schemas.microsoft.com/office/drawing/2014/main" id="{2F2212AD-1299-41EA-A5E8-D8B68976E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手繪多邊形 55">
              <a:extLst>
                <a:ext uri="{FF2B5EF4-FFF2-40B4-BE49-F238E27FC236}">
                  <a16:creationId xmlns:a16="http://schemas.microsoft.com/office/drawing/2014/main" id="{BF9219DD-1FA5-47CD-A3B3-D2DFEBC92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手繪多邊形 56">
              <a:extLst>
                <a:ext uri="{FF2B5EF4-FFF2-40B4-BE49-F238E27FC236}">
                  <a16:creationId xmlns:a16="http://schemas.microsoft.com/office/drawing/2014/main" id="{4776E148-BE22-4B74-BA12-E26835F8D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手繪多邊形 57">
              <a:extLst>
                <a:ext uri="{FF2B5EF4-FFF2-40B4-BE49-F238E27FC236}">
                  <a16:creationId xmlns:a16="http://schemas.microsoft.com/office/drawing/2014/main" id="{E52999B8-396B-4BDD-A648-E409342B1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手繪多邊形 58">
              <a:extLst>
                <a:ext uri="{FF2B5EF4-FFF2-40B4-BE49-F238E27FC236}">
                  <a16:creationId xmlns:a16="http://schemas.microsoft.com/office/drawing/2014/main" id="{1004508B-2C95-4629-9DCB-7FE8A4987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手繪多邊形 59">
              <a:extLst>
                <a:ext uri="{FF2B5EF4-FFF2-40B4-BE49-F238E27FC236}">
                  <a16:creationId xmlns:a16="http://schemas.microsoft.com/office/drawing/2014/main" id="{25DA3820-DFEE-4888-AC16-E37FD8096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手繪多邊形 60">
              <a:extLst>
                <a:ext uri="{FF2B5EF4-FFF2-40B4-BE49-F238E27FC236}">
                  <a16:creationId xmlns:a16="http://schemas.microsoft.com/office/drawing/2014/main" id="{CC213172-082F-48EC-81B9-C908A688E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手繪多邊形 61">
              <a:extLst>
                <a:ext uri="{FF2B5EF4-FFF2-40B4-BE49-F238E27FC236}">
                  <a16:creationId xmlns:a16="http://schemas.microsoft.com/office/drawing/2014/main" id="{BD81A672-9DFC-45DC-8038-B3C4FC745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手繪多邊形 62">
              <a:extLst>
                <a:ext uri="{FF2B5EF4-FFF2-40B4-BE49-F238E27FC236}">
                  <a16:creationId xmlns:a16="http://schemas.microsoft.com/office/drawing/2014/main" id="{F3092C1E-42F2-4FEA-BE00-556D4FD70D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手繪多邊形 63">
              <a:extLst>
                <a:ext uri="{FF2B5EF4-FFF2-40B4-BE49-F238E27FC236}">
                  <a16:creationId xmlns:a16="http://schemas.microsoft.com/office/drawing/2014/main" id="{722BFEF9-68A8-495B-A726-465B2816C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手繪多邊形 64">
              <a:extLst>
                <a:ext uri="{FF2B5EF4-FFF2-40B4-BE49-F238E27FC236}">
                  <a16:creationId xmlns:a16="http://schemas.microsoft.com/office/drawing/2014/main" id="{84F7E077-3EC7-4D53-98DB-66B271133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手繪多邊形 65">
              <a:extLst>
                <a:ext uri="{FF2B5EF4-FFF2-40B4-BE49-F238E27FC236}">
                  <a16:creationId xmlns:a16="http://schemas.microsoft.com/office/drawing/2014/main" id="{C554C822-FE33-4A90-A834-6A55B0C49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群組中 347">
            <a:extLst>
              <a:ext uri="{FF2B5EF4-FFF2-40B4-BE49-F238E27FC236}">
                <a16:creationId xmlns:a16="http://schemas.microsoft.com/office/drawing/2014/main" id="{C31344DB-12AA-4915-A952-9F7F4CE7D015}"/>
              </a:ext>
            </a:extLst>
          </p:cNvPr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群組中 156">
              <a:extLst>
                <a:ext uri="{FF2B5EF4-FFF2-40B4-BE49-F238E27FC236}">
                  <a16:creationId xmlns:a16="http://schemas.microsoft.com/office/drawing/2014/main" id="{1DE5FCA3-B291-4B89-88BD-12C2E0CDA0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手繪多邊形 157">
                <a:extLst>
                  <a:ext uri="{FF2B5EF4-FFF2-40B4-BE49-F238E27FC236}">
                    <a16:creationId xmlns:a16="http://schemas.microsoft.com/office/drawing/2014/main" id="{CD4CFB0C-F6FE-43EA-A29B-BDD176ED4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手繪多邊形 158">
                <a:extLst>
                  <a:ext uri="{FF2B5EF4-FFF2-40B4-BE49-F238E27FC236}">
                    <a16:creationId xmlns:a16="http://schemas.microsoft.com/office/drawing/2014/main" id="{1574ADD6-6F38-419C-8F41-2DE96F186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手繪多邊形 159">
                <a:extLst>
                  <a:ext uri="{FF2B5EF4-FFF2-40B4-BE49-F238E27FC236}">
                    <a16:creationId xmlns:a16="http://schemas.microsoft.com/office/drawing/2014/main" id="{AEFCC2C7-7D85-4DB9-94AD-3FECF1C42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手繪多邊形 160">
                <a:extLst>
                  <a:ext uri="{FF2B5EF4-FFF2-40B4-BE49-F238E27FC236}">
                    <a16:creationId xmlns:a16="http://schemas.microsoft.com/office/drawing/2014/main" id="{55FFA013-2FCB-43A7-9BBC-7C6198A3F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手繪多邊形 161">
                <a:extLst>
                  <a:ext uri="{FF2B5EF4-FFF2-40B4-BE49-F238E27FC236}">
                    <a16:creationId xmlns:a16="http://schemas.microsoft.com/office/drawing/2014/main" id="{8FC005D6-4D2B-4790-9780-7BD55E493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手繪多邊形 162">
                <a:extLst>
                  <a:ext uri="{FF2B5EF4-FFF2-40B4-BE49-F238E27FC236}">
                    <a16:creationId xmlns:a16="http://schemas.microsoft.com/office/drawing/2014/main" id="{2EA22817-B207-4326-A7D4-26076A6F5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手繪多邊形 163">
                <a:extLst>
                  <a:ext uri="{FF2B5EF4-FFF2-40B4-BE49-F238E27FC236}">
                    <a16:creationId xmlns:a16="http://schemas.microsoft.com/office/drawing/2014/main" id="{4C8E2642-08E1-40B0-BF55-D612505FB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手繪多邊形 164">
                <a:extLst>
                  <a:ext uri="{FF2B5EF4-FFF2-40B4-BE49-F238E27FC236}">
                    <a16:creationId xmlns:a16="http://schemas.microsoft.com/office/drawing/2014/main" id="{82F59119-8B3D-4CA2-85E0-630B5ECCA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手繪多邊形 165">
                <a:extLst>
                  <a:ext uri="{FF2B5EF4-FFF2-40B4-BE49-F238E27FC236}">
                    <a16:creationId xmlns:a16="http://schemas.microsoft.com/office/drawing/2014/main" id="{DBFA6A67-77BA-478C-ADA4-ED5BBBAD3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手繪多邊形 166">
                <a:extLst>
                  <a:ext uri="{FF2B5EF4-FFF2-40B4-BE49-F238E27FC236}">
                    <a16:creationId xmlns:a16="http://schemas.microsoft.com/office/drawing/2014/main" id="{31896441-CFE7-419B-A7B8-A020A6F4D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手繪多邊形 167">
                <a:extLst>
                  <a:ext uri="{FF2B5EF4-FFF2-40B4-BE49-F238E27FC236}">
                    <a16:creationId xmlns:a16="http://schemas.microsoft.com/office/drawing/2014/main" id="{CDDA4084-E81E-4D0B-BEB4-3302B9E25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手繪多邊形 168">
                <a:extLst>
                  <a:ext uri="{FF2B5EF4-FFF2-40B4-BE49-F238E27FC236}">
                    <a16:creationId xmlns:a16="http://schemas.microsoft.com/office/drawing/2014/main" id="{617FFC81-88AC-4062-917D-0513E662D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手繪多邊形 169">
                <a:extLst>
                  <a:ext uri="{FF2B5EF4-FFF2-40B4-BE49-F238E27FC236}">
                    <a16:creationId xmlns:a16="http://schemas.microsoft.com/office/drawing/2014/main" id="{4F940DA9-12DB-45FF-B31C-5D425FE52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手繪多邊形 170">
                <a:extLst>
                  <a:ext uri="{FF2B5EF4-FFF2-40B4-BE49-F238E27FC236}">
                    <a16:creationId xmlns:a16="http://schemas.microsoft.com/office/drawing/2014/main" id="{6673195E-ABAE-4969-B20F-3209D639D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手繪多邊形 171">
                <a:extLst>
                  <a:ext uri="{FF2B5EF4-FFF2-40B4-BE49-F238E27FC236}">
                    <a16:creationId xmlns:a16="http://schemas.microsoft.com/office/drawing/2014/main" id="{AC517185-E32C-492D-A8C2-9610A51CC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手繪多邊形 172">
                <a:extLst>
                  <a:ext uri="{FF2B5EF4-FFF2-40B4-BE49-F238E27FC236}">
                    <a16:creationId xmlns:a16="http://schemas.microsoft.com/office/drawing/2014/main" id="{919BC4B6-BA3D-4ED2-901F-1BB71ACA5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手繪多邊形 173">
                <a:extLst>
                  <a:ext uri="{FF2B5EF4-FFF2-40B4-BE49-F238E27FC236}">
                    <a16:creationId xmlns:a16="http://schemas.microsoft.com/office/drawing/2014/main" id="{E9D86F77-3955-405A-8D76-F771C6808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手繪多邊形 174">
                <a:extLst>
                  <a:ext uri="{FF2B5EF4-FFF2-40B4-BE49-F238E27FC236}">
                    <a16:creationId xmlns:a16="http://schemas.microsoft.com/office/drawing/2014/main" id="{E6431DE9-7A44-4D95-B81F-195829D4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手繪多邊形 175">
                <a:extLst>
                  <a:ext uri="{FF2B5EF4-FFF2-40B4-BE49-F238E27FC236}">
                    <a16:creationId xmlns:a16="http://schemas.microsoft.com/office/drawing/2014/main" id="{EDE62232-ADF9-49BC-90B5-1DDA16966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手繪多邊形 176">
                <a:extLst>
                  <a:ext uri="{FF2B5EF4-FFF2-40B4-BE49-F238E27FC236}">
                    <a16:creationId xmlns:a16="http://schemas.microsoft.com/office/drawing/2014/main" id="{A633416D-5C8C-4203-A861-7EA5AE27E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手繪多邊形 177">
                <a:extLst>
                  <a:ext uri="{FF2B5EF4-FFF2-40B4-BE49-F238E27FC236}">
                    <a16:creationId xmlns:a16="http://schemas.microsoft.com/office/drawing/2014/main" id="{732C4FFB-7820-4337-99C8-9A68B643C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手繪多邊形 178">
                <a:extLst>
                  <a:ext uri="{FF2B5EF4-FFF2-40B4-BE49-F238E27FC236}">
                    <a16:creationId xmlns:a16="http://schemas.microsoft.com/office/drawing/2014/main" id="{69E15E8C-240F-406A-A28E-670C3E275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手繪多邊形 179">
                <a:extLst>
                  <a:ext uri="{FF2B5EF4-FFF2-40B4-BE49-F238E27FC236}">
                    <a16:creationId xmlns:a16="http://schemas.microsoft.com/office/drawing/2014/main" id="{140D2B8E-CEC7-42F8-8212-16D579571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手繪多邊形 180">
                <a:extLst>
                  <a:ext uri="{FF2B5EF4-FFF2-40B4-BE49-F238E27FC236}">
                    <a16:creationId xmlns:a16="http://schemas.microsoft.com/office/drawing/2014/main" id="{B374CF1A-29F2-4601-B549-5D4173897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手繪多邊形 190">
                <a:extLst>
                  <a:ext uri="{FF2B5EF4-FFF2-40B4-BE49-F238E27FC236}">
                    <a16:creationId xmlns:a16="http://schemas.microsoft.com/office/drawing/2014/main" id="{18D2C198-F0B4-49B8-A0C9-E7412B0D7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手繪多邊形 191">
                <a:extLst>
                  <a:ext uri="{FF2B5EF4-FFF2-40B4-BE49-F238E27FC236}">
                    <a16:creationId xmlns:a16="http://schemas.microsoft.com/office/drawing/2014/main" id="{D4426A26-A180-4DA2-B811-233D2B253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手繪多邊形 192">
                <a:extLst>
                  <a:ext uri="{FF2B5EF4-FFF2-40B4-BE49-F238E27FC236}">
                    <a16:creationId xmlns:a16="http://schemas.microsoft.com/office/drawing/2014/main" id="{05E5F6E3-B462-45B0-8DE5-C7E8AD44B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手繪多邊形 193">
                <a:extLst>
                  <a:ext uri="{FF2B5EF4-FFF2-40B4-BE49-F238E27FC236}">
                    <a16:creationId xmlns:a16="http://schemas.microsoft.com/office/drawing/2014/main" id="{14B9997A-CF0D-4B41-9BFA-076B305FA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手繪多邊形 194">
                <a:extLst>
                  <a:ext uri="{FF2B5EF4-FFF2-40B4-BE49-F238E27FC236}">
                    <a16:creationId xmlns:a16="http://schemas.microsoft.com/office/drawing/2014/main" id="{4E7EE0FF-1B90-4386-BA39-801371FDF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手繪多邊形 195">
                <a:extLst>
                  <a:ext uri="{FF2B5EF4-FFF2-40B4-BE49-F238E27FC236}">
                    <a16:creationId xmlns:a16="http://schemas.microsoft.com/office/drawing/2014/main" id="{A2E75AF9-32DC-429B-9862-3A91E076C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手繪多邊形 196">
                <a:extLst>
                  <a:ext uri="{FF2B5EF4-FFF2-40B4-BE49-F238E27FC236}">
                    <a16:creationId xmlns:a16="http://schemas.microsoft.com/office/drawing/2014/main" id="{690C6244-B9F9-4086-9C4D-2B599630E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手繪多邊形 197">
                <a:extLst>
                  <a:ext uri="{FF2B5EF4-FFF2-40B4-BE49-F238E27FC236}">
                    <a16:creationId xmlns:a16="http://schemas.microsoft.com/office/drawing/2014/main" id="{2A841BFB-9004-447D-A469-42B5B2B98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手繪多邊形 198">
                <a:extLst>
                  <a:ext uri="{FF2B5EF4-FFF2-40B4-BE49-F238E27FC236}">
                    <a16:creationId xmlns:a16="http://schemas.microsoft.com/office/drawing/2014/main" id="{BC2F4711-17F7-4108-A596-54A244D1B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手繪多邊形 199">
                <a:extLst>
                  <a:ext uri="{FF2B5EF4-FFF2-40B4-BE49-F238E27FC236}">
                    <a16:creationId xmlns:a16="http://schemas.microsoft.com/office/drawing/2014/main" id="{043CE350-2BAF-4A34-BE77-B69CFA12C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手繪多邊形 214">
                <a:extLst>
                  <a:ext uri="{FF2B5EF4-FFF2-40B4-BE49-F238E27FC236}">
                    <a16:creationId xmlns:a16="http://schemas.microsoft.com/office/drawing/2014/main" id="{38036141-76D5-48FA-9F85-7F49C483F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手繪多邊形 215">
                <a:extLst>
                  <a:ext uri="{FF2B5EF4-FFF2-40B4-BE49-F238E27FC236}">
                    <a16:creationId xmlns:a16="http://schemas.microsoft.com/office/drawing/2014/main" id="{A8DB9B11-4274-49C0-AAAA-8E224C804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手繪多邊形 216">
                <a:extLst>
                  <a:ext uri="{FF2B5EF4-FFF2-40B4-BE49-F238E27FC236}">
                    <a16:creationId xmlns:a16="http://schemas.microsoft.com/office/drawing/2014/main" id="{4FBD4741-0FC4-4012-91F2-7CC112618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手繪多邊形 217">
                <a:extLst>
                  <a:ext uri="{FF2B5EF4-FFF2-40B4-BE49-F238E27FC236}">
                    <a16:creationId xmlns:a16="http://schemas.microsoft.com/office/drawing/2014/main" id="{80B18A27-4110-4ED0-91BD-94F54A4FA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手繪多邊形 218">
                <a:extLst>
                  <a:ext uri="{FF2B5EF4-FFF2-40B4-BE49-F238E27FC236}">
                    <a16:creationId xmlns:a16="http://schemas.microsoft.com/office/drawing/2014/main" id="{CEF95054-FD1C-4563-B554-42AF6084C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手繪多邊形 219">
                <a:extLst>
                  <a:ext uri="{FF2B5EF4-FFF2-40B4-BE49-F238E27FC236}">
                    <a16:creationId xmlns:a16="http://schemas.microsoft.com/office/drawing/2014/main" id="{6E7BFD8B-2FBD-48B1-B3B3-C4F54A50B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手繪多邊形 220">
                <a:extLst>
                  <a:ext uri="{FF2B5EF4-FFF2-40B4-BE49-F238E27FC236}">
                    <a16:creationId xmlns:a16="http://schemas.microsoft.com/office/drawing/2014/main" id="{FA8DFAB0-266E-49C9-91BF-950851BD1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手繪多邊形 221">
                <a:extLst>
                  <a:ext uri="{FF2B5EF4-FFF2-40B4-BE49-F238E27FC236}">
                    <a16:creationId xmlns:a16="http://schemas.microsoft.com/office/drawing/2014/main" id="{19D3C4A5-CA2F-47A4-AD65-A53B44363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手繪多邊形 222">
                <a:extLst>
                  <a:ext uri="{FF2B5EF4-FFF2-40B4-BE49-F238E27FC236}">
                    <a16:creationId xmlns:a16="http://schemas.microsoft.com/office/drawing/2014/main" id="{E9F94EF0-4ECD-457F-A97A-D5AD56BF1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手繪多邊形 223">
                <a:extLst>
                  <a:ext uri="{FF2B5EF4-FFF2-40B4-BE49-F238E27FC236}">
                    <a16:creationId xmlns:a16="http://schemas.microsoft.com/office/drawing/2014/main" id="{3A443155-2744-4DBD-B62B-11C4CAE7F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手繪多邊形 224">
                <a:extLst>
                  <a:ext uri="{FF2B5EF4-FFF2-40B4-BE49-F238E27FC236}">
                    <a16:creationId xmlns:a16="http://schemas.microsoft.com/office/drawing/2014/main" id="{B5BA735A-1599-4BCC-992E-CE910D547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手繪多邊形 225">
                <a:extLst>
                  <a:ext uri="{FF2B5EF4-FFF2-40B4-BE49-F238E27FC236}">
                    <a16:creationId xmlns:a16="http://schemas.microsoft.com/office/drawing/2014/main" id="{49BF1048-0FDF-42BC-BD2F-FCF7BBD0C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手繪多邊形 226">
                <a:extLst>
                  <a:ext uri="{FF2B5EF4-FFF2-40B4-BE49-F238E27FC236}">
                    <a16:creationId xmlns:a16="http://schemas.microsoft.com/office/drawing/2014/main" id="{214B2892-B366-4477-BDE5-88239BC9E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群組中 349">
              <a:extLst>
                <a:ext uri="{FF2B5EF4-FFF2-40B4-BE49-F238E27FC236}">
                  <a16:creationId xmlns:a16="http://schemas.microsoft.com/office/drawing/2014/main" id="{EE1411EF-0510-428C-984C-5FE851D75D83}"/>
                </a:ext>
              </a:extLst>
            </p:cNvPr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手繪多邊形 244">
                <a:extLst>
                  <a:ext uri="{FF2B5EF4-FFF2-40B4-BE49-F238E27FC236}">
                    <a16:creationId xmlns:a16="http://schemas.microsoft.com/office/drawing/2014/main" id="{413135BA-6952-4F26-97B2-E8F3ADFDC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手繪多邊形 245">
                <a:extLst>
                  <a:ext uri="{FF2B5EF4-FFF2-40B4-BE49-F238E27FC236}">
                    <a16:creationId xmlns:a16="http://schemas.microsoft.com/office/drawing/2014/main" id="{079D32B7-140B-47B4-8DDE-A73977062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手繪多邊形 246">
                <a:extLst>
                  <a:ext uri="{FF2B5EF4-FFF2-40B4-BE49-F238E27FC236}">
                    <a16:creationId xmlns:a16="http://schemas.microsoft.com/office/drawing/2014/main" id="{66BD77BD-4242-410D-8FAF-933478AB0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手繪多邊形 247">
                <a:extLst>
                  <a:ext uri="{FF2B5EF4-FFF2-40B4-BE49-F238E27FC236}">
                    <a16:creationId xmlns:a16="http://schemas.microsoft.com/office/drawing/2014/main" id="{6425BEEE-81D0-4EED-A355-92E44ACB4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手繪多邊形 248">
                <a:extLst>
                  <a:ext uri="{FF2B5EF4-FFF2-40B4-BE49-F238E27FC236}">
                    <a16:creationId xmlns:a16="http://schemas.microsoft.com/office/drawing/2014/main" id="{BEA37752-799A-4847-8331-E702AEACC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手繪多邊形 251">
                <a:extLst>
                  <a:ext uri="{FF2B5EF4-FFF2-40B4-BE49-F238E27FC236}">
                    <a16:creationId xmlns:a16="http://schemas.microsoft.com/office/drawing/2014/main" id="{F486F87F-9539-4DFC-B17F-FD62DA7F5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手繪多邊形 252">
                <a:extLst>
                  <a:ext uri="{FF2B5EF4-FFF2-40B4-BE49-F238E27FC236}">
                    <a16:creationId xmlns:a16="http://schemas.microsoft.com/office/drawing/2014/main" id="{3AA4DC80-AABA-4608-97F0-6B2B901F5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手繪多邊形 253">
                <a:extLst>
                  <a:ext uri="{FF2B5EF4-FFF2-40B4-BE49-F238E27FC236}">
                    <a16:creationId xmlns:a16="http://schemas.microsoft.com/office/drawing/2014/main" id="{A3E314AB-92A4-47E4-AEF2-C42CD8EB8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手繪多邊形 254">
                <a:extLst>
                  <a:ext uri="{FF2B5EF4-FFF2-40B4-BE49-F238E27FC236}">
                    <a16:creationId xmlns:a16="http://schemas.microsoft.com/office/drawing/2014/main" id="{01453005-4FBA-4841-A01F-AD4B063EE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群組中 350">
              <a:extLst>
                <a:ext uri="{FF2B5EF4-FFF2-40B4-BE49-F238E27FC236}">
                  <a16:creationId xmlns:a16="http://schemas.microsoft.com/office/drawing/2014/main" id="{6549FD7F-65C5-446D-B1B5-247B8CB12C36}"/>
                </a:ext>
              </a:extLst>
            </p:cNvPr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手繪多邊形 343">
                <a:extLst>
                  <a:ext uri="{FF2B5EF4-FFF2-40B4-BE49-F238E27FC236}">
                    <a16:creationId xmlns:a16="http://schemas.microsoft.com/office/drawing/2014/main" id="{7C420339-2999-48EF-A8F5-6A1961373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手繪多邊形 344">
                <a:extLst>
                  <a:ext uri="{FF2B5EF4-FFF2-40B4-BE49-F238E27FC236}">
                    <a16:creationId xmlns:a16="http://schemas.microsoft.com/office/drawing/2014/main" id="{1AFFF6D6-709C-4BF7-81C1-E11389A07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手繪多邊形 345">
                <a:extLst>
                  <a:ext uri="{FF2B5EF4-FFF2-40B4-BE49-F238E27FC236}">
                    <a16:creationId xmlns:a16="http://schemas.microsoft.com/office/drawing/2014/main" id="{3FE4F76D-2F1D-4E5D-9586-CED061459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手繪多邊形 346">
                <a:extLst>
                  <a:ext uri="{FF2B5EF4-FFF2-40B4-BE49-F238E27FC236}">
                    <a16:creationId xmlns:a16="http://schemas.microsoft.com/office/drawing/2014/main" id="{7C1788AD-6140-4695-9D78-332731C52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手繪多邊形 347">
                <a:extLst>
                  <a:ext uri="{FF2B5EF4-FFF2-40B4-BE49-F238E27FC236}">
                    <a16:creationId xmlns:a16="http://schemas.microsoft.com/office/drawing/2014/main" id="{A17074D5-9EA3-4729-929A-47E419738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手繪多邊形 348">
                <a:extLst>
                  <a:ext uri="{FF2B5EF4-FFF2-40B4-BE49-F238E27FC236}">
                    <a16:creationId xmlns:a16="http://schemas.microsoft.com/office/drawing/2014/main" id="{E7068568-B5D5-48F5-B11B-2990FC798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手繪多邊形 349">
                <a:extLst>
                  <a:ext uri="{FF2B5EF4-FFF2-40B4-BE49-F238E27FC236}">
                    <a16:creationId xmlns:a16="http://schemas.microsoft.com/office/drawing/2014/main" id="{8ED578CD-4FB5-4DED-B940-284573E11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群組中 351">
              <a:extLst>
                <a:ext uri="{FF2B5EF4-FFF2-40B4-BE49-F238E27FC236}">
                  <a16:creationId xmlns:a16="http://schemas.microsoft.com/office/drawing/2014/main" id="{B2963A3A-2DA6-42DD-AC4D-095D304BD392}"/>
                </a:ext>
              </a:extLst>
            </p:cNvPr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手繪多邊形 369">
                <a:extLst>
                  <a:ext uri="{FF2B5EF4-FFF2-40B4-BE49-F238E27FC236}">
                    <a16:creationId xmlns:a16="http://schemas.microsoft.com/office/drawing/2014/main" id="{7D81A840-08D5-4C9B-B417-22A226C4E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手繪多邊形 370">
                <a:extLst>
                  <a:ext uri="{FF2B5EF4-FFF2-40B4-BE49-F238E27FC236}">
                    <a16:creationId xmlns:a16="http://schemas.microsoft.com/office/drawing/2014/main" id="{3BB027DB-5990-4ABC-B778-4C413C441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手繪多邊形 371">
                <a:extLst>
                  <a:ext uri="{FF2B5EF4-FFF2-40B4-BE49-F238E27FC236}">
                    <a16:creationId xmlns:a16="http://schemas.microsoft.com/office/drawing/2014/main" id="{E9D5A97B-6CCF-4CD3-B27C-04B297F32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手繪多邊形 372">
                <a:extLst>
                  <a:ext uri="{FF2B5EF4-FFF2-40B4-BE49-F238E27FC236}">
                    <a16:creationId xmlns:a16="http://schemas.microsoft.com/office/drawing/2014/main" id="{8F341183-3D4F-4579-8E3D-06BAAAC689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手繪多邊形 373">
                <a:extLst>
                  <a:ext uri="{FF2B5EF4-FFF2-40B4-BE49-F238E27FC236}">
                    <a16:creationId xmlns:a16="http://schemas.microsoft.com/office/drawing/2014/main" id="{436BD5B9-CF9E-4B02-B5F2-008051915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手繪多邊形 374">
                <a:extLst>
                  <a:ext uri="{FF2B5EF4-FFF2-40B4-BE49-F238E27FC236}">
                    <a16:creationId xmlns:a16="http://schemas.microsoft.com/office/drawing/2014/main" id="{B706011B-392F-4E90-BE21-FAA41EF78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群組中 52">
            <a:extLst>
              <a:ext uri="{FF2B5EF4-FFF2-40B4-BE49-F238E27FC236}">
                <a16:creationId xmlns:a16="http://schemas.microsoft.com/office/drawing/2014/main" id="{DADF31F0-3B04-4309-9CA9-97B842FA51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手繪多邊形 53">
              <a:extLst>
                <a:ext uri="{FF2B5EF4-FFF2-40B4-BE49-F238E27FC236}">
                  <a16:creationId xmlns:a16="http://schemas.microsoft.com/office/drawing/2014/main" id="{8A195225-A533-480E-8BB7-EA5225C5B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手繪多邊形 54">
              <a:extLst>
                <a:ext uri="{FF2B5EF4-FFF2-40B4-BE49-F238E27FC236}">
                  <a16:creationId xmlns:a16="http://schemas.microsoft.com/office/drawing/2014/main" id="{7048F6A8-B5DF-478D-AC7B-8CA25E6B8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手繪多邊形 55">
              <a:extLst>
                <a:ext uri="{FF2B5EF4-FFF2-40B4-BE49-F238E27FC236}">
                  <a16:creationId xmlns:a16="http://schemas.microsoft.com/office/drawing/2014/main" id="{9C318018-E6B5-463C-93F8-B9181162D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手繪多邊形 56">
              <a:extLst>
                <a:ext uri="{FF2B5EF4-FFF2-40B4-BE49-F238E27FC236}">
                  <a16:creationId xmlns:a16="http://schemas.microsoft.com/office/drawing/2014/main" id="{D3EBDAA3-6B25-4DCF-AEEE-47804B2BA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手繪多邊形 57">
              <a:extLst>
                <a:ext uri="{FF2B5EF4-FFF2-40B4-BE49-F238E27FC236}">
                  <a16:creationId xmlns:a16="http://schemas.microsoft.com/office/drawing/2014/main" id="{0EBC6A70-45E2-4D39-8A91-D168A0A1A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手繪多邊形 58">
              <a:extLst>
                <a:ext uri="{FF2B5EF4-FFF2-40B4-BE49-F238E27FC236}">
                  <a16:creationId xmlns:a16="http://schemas.microsoft.com/office/drawing/2014/main" id="{B4B35329-3F27-46AC-80A5-59016376E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手繪多邊形 59">
              <a:extLst>
                <a:ext uri="{FF2B5EF4-FFF2-40B4-BE49-F238E27FC236}">
                  <a16:creationId xmlns:a16="http://schemas.microsoft.com/office/drawing/2014/main" id="{19C7DB84-7950-41A7-A69B-294B3602C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手繪多邊形 60">
              <a:extLst>
                <a:ext uri="{FF2B5EF4-FFF2-40B4-BE49-F238E27FC236}">
                  <a16:creationId xmlns:a16="http://schemas.microsoft.com/office/drawing/2014/main" id="{D5906BE4-8CED-40D9-B566-DA87F2266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群組中 52">
            <a:extLst>
              <a:ext uri="{FF2B5EF4-FFF2-40B4-BE49-F238E27FC236}">
                <a16:creationId xmlns:a16="http://schemas.microsoft.com/office/drawing/2014/main" id="{C78D13EA-A2EA-4594-A106-917C9C0ED1D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手繪多邊形 53">
              <a:extLst>
                <a:ext uri="{FF2B5EF4-FFF2-40B4-BE49-F238E27FC236}">
                  <a16:creationId xmlns:a16="http://schemas.microsoft.com/office/drawing/2014/main" id="{1DB36539-EFAD-4BC1-87B4-D31A9CBCA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手繪多邊形 54">
              <a:extLst>
                <a:ext uri="{FF2B5EF4-FFF2-40B4-BE49-F238E27FC236}">
                  <a16:creationId xmlns:a16="http://schemas.microsoft.com/office/drawing/2014/main" id="{928AD623-1E95-48F8-8EB8-88B60FB10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手繪多邊形 55">
              <a:extLst>
                <a:ext uri="{FF2B5EF4-FFF2-40B4-BE49-F238E27FC236}">
                  <a16:creationId xmlns:a16="http://schemas.microsoft.com/office/drawing/2014/main" id="{398DD8A1-BC70-4F5A-A550-F7FB357C4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手繪多邊形 56">
              <a:extLst>
                <a:ext uri="{FF2B5EF4-FFF2-40B4-BE49-F238E27FC236}">
                  <a16:creationId xmlns:a16="http://schemas.microsoft.com/office/drawing/2014/main" id="{88430251-998B-4EA7-BAE4-C5FE238E1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手繪多邊形 57">
              <a:extLst>
                <a:ext uri="{FF2B5EF4-FFF2-40B4-BE49-F238E27FC236}">
                  <a16:creationId xmlns:a16="http://schemas.microsoft.com/office/drawing/2014/main" id="{31143330-150C-4D37-ADC9-7BD695F06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手繪多邊形 58">
              <a:extLst>
                <a:ext uri="{FF2B5EF4-FFF2-40B4-BE49-F238E27FC236}">
                  <a16:creationId xmlns:a16="http://schemas.microsoft.com/office/drawing/2014/main" id="{C4FFC768-D245-44A8-BB29-4B51BEA84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手繪多邊形 59">
              <a:extLst>
                <a:ext uri="{FF2B5EF4-FFF2-40B4-BE49-F238E27FC236}">
                  <a16:creationId xmlns:a16="http://schemas.microsoft.com/office/drawing/2014/main" id="{F72B5F17-C135-419F-8DB7-11AF15F99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手繪多邊形 60">
              <a:extLst>
                <a:ext uri="{FF2B5EF4-FFF2-40B4-BE49-F238E27FC236}">
                  <a16:creationId xmlns:a16="http://schemas.microsoft.com/office/drawing/2014/main" id="{3E74AAF7-5C57-4ECB-8D2C-B4F1F5253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群組中 66">
            <a:extLst>
              <a:ext uri="{FF2B5EF4-FFF2-40B4-BE49-F238E27FC236}">
                <a16:creationId xmlns:a16="http://schemas.microsoft.com/office/drawing/2014/main" id="{2D61CCEF-5D64-4C8F-B9FA-9DBCE280AD5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手繪多邊形 67">
              <a:extLst>
                <a:ext uri="{FF2B5EF4-FFF2-40B4-BE49-F238E27FC236}">
                  <a16:creationId xmlns:a16="http://schemas.microsoft.com/office/drawing/2014/main" id="{B0740F47-033C-49D0-808C-87E0470E7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手繪多邊形 68">
              <a:extLst>
                <a:ext uri="{FF2B5EF4-FFF2-40B4-BE49-F238E27FC236}">
                  <a16:creationId xmlns:a16="http://schemas.microsoft.com/office/drawing/2014/main" id="{FDF53A6D-9CBC-4C95-9FFF-139552582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手繪多邊形 69">
              <a:extLst>
                <a:ext uri="{FF2B5EF4-FFF2-40B4-BE49-F238E27FC236}">
                  <a16:creationId xmlns:a16="http://schemas.microsoft.com/office/drawing/2014/main" id="{EBCE74AB-9F18-4DDA-8D5A-A619277E8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手繪多邊形 70">
              <a:extLst>
                <a:ext uri="{FF2B5EF4-FFF2-40B4-BE49-F238E27FC236}">
                  <a16:creationId xmlns:a16="http://schemas.microsoft.com/office/drawing/2014/main" id="{2CE662C5-556C-430C-AE13-4B424B0BE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手繪多邊形 71">
              <a:extLst>
                <a:ext uri="{FF2B5EF4-FFF2-40B4-BE49-F238E27FC236}">
                  <a16:creationId xmlns:a16="http://schemas.microsoft.com/office/drawing/2014/main" id="{FE33C82F-5A15-49D9-92AF-69E8EC5F8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手繪多邊形 72">
              <a:extLst>
                <a:ext uri="{FF2B5EF4-FFF2-40B4-BE49-F238E27FC236}">
                  <a16:creationId xmlns:a16="http://schemas.microsoft.com/office/drawing/2014/main" id="{D90DC002-4E07-4C5D-9F1B-617BDEA3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手繪多邊形 73">
              <a:extLst>
                <a:ext uri="{FF2B5EF4-FFF2-40B4-BE49-F238E27FC236}">
                  <a16:creationId xmlns:a16="http://schemas.microsoft.com/office/drawing/2014/main" id="{418CA319-3B5E-45E0-B42F-96166A6D9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手繪多邊形 74">
              <a:extLst>
                <a:ext uri="{FF2B5EF4-FFF2-40B4-BE49-F238E27FC236}">
                  <a16:creationId xmlns:a16="http://schemas.microsoft.com/office/drawing/2014/main" id="{67385007-BB44-4671-92A4-59E4C4397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88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 smtClean="0"/>
              <a:t>2020/11/2</a:t>
            </a:fld>
            <a:endParaRPr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9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36077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4875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0634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38413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967047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770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503740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013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353834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256920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5481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F18EB94-41AA-43C9-A53C-07ECD9A9E730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B8BCB9E-D9A3-49C0-A0DD-25336CDAD5F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1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 smtClean="0"/>
              <a:pPr>
                <a:defRPr/>
              </a:pPr>
              <a:t>11/2/2020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 smtClean="0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64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按一下以編輯母片文字樣式</a:t>
            </a:r>
          </a:p>
          <a:p>
            <a:pPr lvl="1"/>
            <a:r>
              <a:rPr lang="zh-TW" altLang="zh-TW"/>
              <a:t>第二層</a:t>
            </a:r>
          </a:p>
          <a:p>
            <a:pPr lvl="2"/>
            <a:r>
              <a:rPr lang="zh-TW" altLang="zh-TW"/>
              <a:t>第三層</a:t>
            </a:r>
          </a:p>
          <a:p>
            <a:pPr lvl="3"/>
            <a:r>
              <a:rPr lang="zh-TW" altLang="zh-TW"/>
              <a:t>第四層</a:t>
            </a:r>
          </a:p>
          <a:p>
            <a:pPr lvl="4"/>
            <a:r>
              <a:rPr lang="zh-TW" alt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07F6968-7578-4F7B-804C-A83E1611D538}" type="datetimeFigureOut">
              <a:rPr lang="zh-TW" altLang="en-US"/>
              <a:pPr>
                <a:defRPr/>
              </a:pPr>
              <a:t>2020/11/2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A16AA83-74B9-48AB-B446-F6FE752C744A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50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lang="zh-TW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53C7-170D-4BED-9AF6-442718864E34}" type="datetimeFigureOut">
              <a:rPr lang="zh-TW" altLang="en-US" smtClean="0"/>
              <a:t>2020/11/2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195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8609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78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E583DDF-CA54-461A-A486-592D2374C532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13" name="手繪多邊形 50">
            <a:extLst>
              <a:ext uri="{FF2B5EF4-FFF2-40B4-BE49-F238E27FC236}">
                <a16:creationId xmlns:a16="http://schemas.microsoft.com/office/drawing/2014/main" id="{7625B2AF-816A-4E23-AA28-39C15E62A148}"/>
              </a:ext>
            </a:extLst>
          </p:cNvPr>
          <p:cNvSpPr>
            <a:spLocks/>
          </p:cNvSpPr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手繪多邊形 51">
            <a:extLst>
              <a:ext uri="{FF2B5EF4-FFF2-40B4-BE49-F238E27FC236}">
                <a16:creationId xmlns:a16="http://schemas.microsoft.com/office/drawing/2014/main" id="{D5E4869B-B35D-4F06-9F4C-D2627DFE0615}"/>
              </a:ext>
            </a:extLst>
          </p:cNvPr>
          <p:cNvSpPr>
            <a:spLocks/>
          </p:cNvSpPr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手繪多邊形 51">
            <a:extLst>
              <a:ext uri="{FF2B5EF4-FFF2-40B4-BE49-F238E27FC236}">
                <a16:creationId xmlns:a16="http://schemas.microsoft.com/office/drawing/2014/main" id="{ACCB390D-27FC-4F92-B1FF-A84AEED4D235}"/>
              </a:ext>
            </a:extLst>
          </p:cNvPr>
          <p:cNvSpPr>
            <a:spLocks/>
          </p:cNvSpPr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中 66">
            <a:extLst>
              <a:ext uri="{FF2B5EF4-FFF2-40B4-BE49-F238E27FC236}">
                <a16:creationId xmlns:a16="http://schemas.microsoft.com/office/drawing/2014/main" id="{684317DB-DCC7-4349-8207-AB7FBC3614F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7" name="手繪多邊形 67">
              <a:extLst>
                <a:ext uri="{FF2B5EF4-FFF2-40B4-BE49-F238E27FC236}">
                  <a16:creationId xmlns:a16="http://schemas.microsoft.com/office/drawing/2014/main" id="{AB4E021E-A81D-4836-B45A-B1B3D5110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 68">
              <a:extLst>
                <a:ext uri="{FF2B5EF4-FFF2-40B4-BE49-F238E27FC236}">
                  <a16:creationId xmlns:a16="http://schemas.microsoft.com/office/drawing/2014/main" id="{592FB13A-78F9-420F-AFC0-6284070AB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 69">
              <a:extLst>
                <a:ext uri="{FF2B5EF4-FFF2-40B4-BE49-F238E27FC236}">
                  <a16:creationId xmlns:a16="http://schemas.microsoft.com/office/drawing/2014/main" id="{17F8D332-18F2-468D-8BA9-EA9774662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 70">
              <a:extLst>
                <a:ext uri="{FF2B5EF4-FFF2-40B4-BE49-F238E27FC236}">
                  <a16:creationId xmlns:a16="http://schemas.microsoft.com/office/drawing/2014/main" id="{A039A014-5A39-4F30-9861-967BC1B56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 71">
              <a:extLst>
                <a:ext uri="{FF2B5EF4-FFF2-40B4-BE49-F238E27FC236}">
                  <a16:creationId xmlns:a16="http://schemas.microsoft.com/office/drawing/2014/main" id="{7AECFB8B-8F11-48A4-8D81-F02C195B3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 72">
              <a:extLst>
                <a:ext uri="{FF2B5EF4-FFF2-40B4-BE49-F238E27FC236}">
                  <a16:creationId xmlns:a16="http://schemas.microsoft.com/office/drawing/2014/main" id="{53D933DB-39B7-44F3-89C5-4494E3715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手繪多邊形 73">
              <a:extLst>
                <a:ext uri="{FF2B5EF4-FFF2-40B4-BE49-F238E27FC236}">
                  <a16:creationId xmlns:a16="http://schemas.microsoft.com/office/drawing/2014/main" id="{84C95652-F4C2-44E0-917B-EDB5BEB66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 74">
              <a:extLst>
                <a:ext uri="{FF2B5EF4-FFF2-40B4-BE49-F238E27FC236}">
                  <a16:creationId xmlns:a16="http://schemas.microsoft.com/office/drawing/2014/main" id="{1D53246F-5B1D-4023-B802-BA82C5D89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5" name="群組中 18">
            <a:extLst>
              <a:ext uri="{FF2B5EF4-FFF2-40B4-BE49-F238E27FC236}">
                <a16:creationId xmlns:a16="http://schemas.microsoft.com/office/drawing/2014/main" id="{F5E95264-7F23-469C-BF9D-0303184E99B5}"/>
              </a:ext>
            </a:extLst>
          </p:cNvPr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6" name="手繪多邊形 99">
              <a:extLst>
                <a:ext uri="{FF2B5EF4-FFF2-40B4-BE49-F238E27FC236}">
                  <a16:creationId xmlns:a16="http://schemas.microsoft.com/office/drawing/2014/main" id="{BDF7167B-4297-4793-94B9-3D8A1E46F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 100">
              <a:extLst>
                <a:ext uri="{FF2B5EF4-FFF2-40B4-BE49-F238E27FC236}">
                  <a16:creationId xmlns:a16="http://schemas.microsoft.com/office/drawing/2014/main" id="{EA71963C-00D2-4DAC-A90B-3B5E4BB81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 101">
              <a:extLst>
                <a:ext uri="{FF2B5EF4-FFF2-40B4-BE49-F238E27FC236}">
                  <a16:creationId xmlns:a16="http://schemas.microsoft.com/office/drawing/2014/main" id="{18206A8B-24DB-48C4-8F04-91AB7FEE4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 102">
              <a:extLst>
                <a:ext uri="{FF2B5EF4-FFF2-40B4-BE49-F238E27FC236}">
                  <a16:creationId xmlns:a16="http://schemas.microsoft.com/office/drawing/2014/main" id="{A3694919-8EE1-4E4D-A658-54BA4AF4F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 103">
              <a:extLst>
                <a:ext uri="{FF2B5EF4-FFF2-40B4-BE49-F238E27FC236}">
                  <a16:creationId xmlns:a16="http://schemas.microsoft.com/office/drawing/2014/main" id="{B9D8DC89-B9CC-4B7E-9F5B-47CA731A7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 104">
              <a:extLst>
                <a:ext uri="{FF2B5EF4-FFF2-40B4-BE49-F238E27FC236}">
                  <a16:creationId xmlns:a16="http://schemas.microsoft.com/office/drawing/2014/main" id="{A9E9C786-D286-481B-AA72-C3320042F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2" name="群組中 5">
            <a:extLst>
              <a:ext uri="{FF2B5EF4-FFF2-40B4-BE49-F238E27FC236}">
                <a16:creationId xmlns:a16="http://schemas.microsoft.com/office/drawing/2014/main" id="{7402231B-F765-47F4-A176-5578C66B68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33" name="手繪多邊形 6">
              <a:extLst>
                <a:ext uri="{FF2B5EF4-FFF2-40B4-BE49-F238E27FC236}">
                  <a16:creationId xmlns:a16="http://schemas.microsoft.com/office/drawing/2014/main" id="{E84F4569-8588-4EDB-8FDC-D3F48F770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 7">
              <a:extLst>
                <a:ext uri="{FF2B5EF4-FFF2-40B4-BE49-F238E27FC236}">
                  <a16:creationId xmlns:a16="http://schemas.microsoft.com/office/drawing/2014/main" id="{786632D5-8C51-42A3-A56B-C557CD2F4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手繪多邊形 8">
              <a:extLst>
                <a:ext uri="{FF2B5EF4-FFF2-40B4-BE49-F238E27FC236}">
                  <a16:creationId xmlns:a16="http://schemas.microsoft.com/office/drawing/2014/main" id="{05A875C9-02C5-43F0-A3E0-8B764C3F4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手繪多邊形 9">
              <a:extLst>
                <a:ext uri="{FF2B5EF4-FFF2-40B4-BE49-F238E27FC236}">
                  <a16:creationId xmlns:a16="http://schemas.microsoft.com/office/drawing/2014/main" id="{5EBC5FDB-C6BA-4F9F-BADD-A0814D0FD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手繪多邊形 10">
              <a:extLst>
                <a:ext uri="{FF2B5EF4-FFF2-40B4-BE49-F238E27FC236}">
                  <a16:creationId xmlns:a16="http://schemas.microsoft.com/office/drawing/2014/main" id="{8DB32C15-DD3F-4FDF-9847-B9808AC82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手繪多邊形 11">
              <a:extLst>
                <a:ext uri="{FF2B5EF4-FFF2-40B4-BE49-F238E27FC236}">
                  <a16:creationId xmlns:a16="http://schemas.microsoft.com/office/drawing/2014/main" id="{36915641-808B-4512-8DE9-1853EF72D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手繪多邊形 12">
              <a:extLst>
                <a:ext uri="{FF2B5EF4-FFF2-40B4-BE49-F238E27FC236}">
                  <a16:creationId xmlns:a16="http://schemas.microsoft.com/office/drawing/2014/main" id="{08D5C155-641A-4601-AD23-146402571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0" name="群組中 16">
            <a:extLst>
              <a:ext uri="{FF2B5EF4-FFF2-40B4-BE49-F238E27FC236}">
                <a16:creationId xmlns:a16="http://schemas.microsoft.com/office/drawing/2014/main" id="{7A05EEA4-1937-42E7-8826-93A9B91D0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41" name="手繪多邊形 34">
              <a:extLst>
                <a:ext uri="{FF2B5EF4-FFF2-40B4-BE49-F238E27FC236}">
                  <a16:creationId xmlns:a16="http://schemas.microsoft.com/office/drawing/2014/main" id="{84B50E46-9CF0-42E7-B948-DD89782C0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手繪多邊形 35">
              <a:extLst>
                <a:ext uri="{FF2B5EF4-FFF2-40B4-BE49-F238E27FC236}">
                  <a16:creationId xmlns:a16="http://schemas.microsoft.com/office/drawing/2014/main" id="{2510097C-3EDE-4769-A4AE-5A9FED21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手繪多邊形 36">
              <a:extLst>
                <a:ext uri="{FF2B5EF4-FFF2-40B4-BE49-F238E27FC236}">
                  <a16:creationId xmlns:a16="http://schemas.microsoft.com/office/drawing/2014/main" id="{7731B2D3-BAAC-4FA2-B9F7-FE8198EE1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手繪多邊形 37">
              <a:extLst>
                <a:ext uri="{FF2B5EF4-FFF2-40B4-BE49-F238E27FC236}">
                  <a16:creationId xmlns:a16="http://schemas.microsoft.com/office/drawing/2014/main" id="{D4CBCAC7-EEA4-4638-89E6-25456B11B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手繪多邊形 38">
              <a:extLst>
                <a:ext uri="{FF2B5EF4-FFF2-40B4-BE49-F238E27FC236}">
                  <a16:creationId xmlns:a16="http://schemas.microsoft.com/office/drawing/2014/main" id="{AA9E54DB-E2B3-46A5-B052-AC7FD2B70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手繪多邊形 39">
              <a:extLst>
                <a:ext uri="{FF2B5EF4-FFF2-40B4-BE49-F238E27FC236}">
                  <a16:creationId xmlns:a16="http://schemas.microsoft.com/office/drawing/2014/main" id="{7B26AAE1-B430-4418-92EC-49E65FA93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手繪多邊形 40">
              <a:extLst>
                <a:ext uri="{FF2B5EF4-FFF2-40B4-BE49-F238E27FC236}">
                  <a16:creationId xmlns:a16="http://schemas.microsoft.com/office/drawing/2014/main" id="{84501CE0-970D-4D1E-844A-9A30C8D43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" name="手繪多邊形 41">
              <a:extLst>
                <a:ext uri="{FF2B5EF4-FFF2-40B4-BE49-F238E27FC236}">
                  <a16:creationId xmlns:a16="http://schemas.microsoft.com/office/drawing/2014/main" id="{59E09D01-1289-4A7F-8802-5ED8FE9DD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9" name="群組中 28">
            <a:extLst>
              <a:ext uri="{FF2B5EF4-FFF2-40B4-BE49-F238E27FC236}">
                <a16:creationId xmlns:a16="http://schemas.microsoft.com/office/drawing/2014/main" id="{C0C1AF16-568A-480A-8B80-BC00A26C900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50" name="手繪多邊形 29">
              <a:extLst>
                <a:ext uri="{FF2B5EF4-FFF2-40B4-BE49-F238E27FC236}">
                  <a16:creationId xmlns:a16="http://schemas.microsoft.com/office/drawing/2014/main" id="{3CC20D30-5100-4C01-80B8-5095C464C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" name="手繪多邊形 30">
              <a:extLst>
                <a:ext uri="{FF2B5EF4-FFF2-40B4-BE49-F238E27FC236}">
                  <a16:creationId xmlns:a16="http://schemas.microsoft.com/office/drawing/2014/main" id="{53CB7FD4-FAF6-411D-BD01-B3B2529E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2" name="手繪多邊形 31">
              <a:extLst>
                <a:ext uri="{FF2B5EF4-FFF2-40B4-BE49-F238E27FC236}">
                  <a16:creationId xmlns:a16="http://schemas.microsoft.com/office/drawing/2014/main" id="{56FBB997-900E-4F2B-B307-09AE66F5E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手繪多邊形 32">
              <a:extLst>
                <a:ext uri="{FF2B5EF4-FFF2-40B4-BE49-F238E27FC236}">
                  <a16:creationId xmlns:a16="http://schemas.microsoft.com/office/drawing/2014/main" id="{BB9A7DFE-D507-4075-9314-E35A460AD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手繪多邊形 33">
              <a:extLst>
                <a:ext uri="{FF2B5EF4-FFF2-40B4-BE49-F238E27FC236}">
                  <a16:creationId xmlns:a16="http://schemas.microsoft.com/office/drawing/2014/main" id="{DEFCC332-7948-4820-B670-F2715E787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手繪多邊形 34">
              <a:extLst>
                <a:ext uri="{FF2B5EF4-FFF2-40B4-BE49-F238E27FC236}">
                  <a16:creationId xmlns:a16="http://schemas.microsoft.com/office/drawing/2014/main" id="{E212F953-1CD0-4A49-90CA-629D7892F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手繪多邊形 35">
              <a:extLst>
                <a:ext uri="{FF2B5EF4-FFF2-40B4-BE49-F238E27FC236}">
                  <a16:creationId xmlns:a16="http://schemas.microsoft.com/office/drawing/2014/main" id="{42A228E2-1C65-4AC2-A19F-3096EACF3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手繪多邊形 36">
              <a:extLst>
                <a:ext uri="{FF2B5EF4-FFF2-40B4-BE49-F238E27FC236}">
                  <a16:creationId xmlns:a16="http://schemas.microsoft.com/office/drawing/2014/main" id="{A7E1AF53-2653-4541-BC67-4312E83B6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8" name="群組中 52">
            <a:extLst>
              <a:ext uri="{FF2B5EF4-FFF2-40B4-BE49-F238E27FC236}">
                <a16:creationId xmlns:a16="http://schemas.microsoft.com/office/drawing/2014/main" id="{6D0B46B1-9D20-4462-9154-B90F490B010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9" name="手繪多邊形 53">
              <a:extLst>
                <a:ext uri="{FF2B5EF4-FFF2-40B4-BE49-F238E27FC236}">
                  <a16:creationId xmlns:a16="http://schemas.microsoft.com/office/drawing/2014/main" id="{61BE7887-6C1C-41B4-8D01-979ABA2F9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手繪多邊形 54">
              <a:extLst>
                <a:ext uri="{FF2B5EF4-FFF2-40B4-BE49-F238E27FC236}">
                  <a16:creationId xmlns:a16="http://schemas.microsoft.com/office/drawing/2014/main" id="{35F2DB96-BDAF-421E-B295-83D6B5BFA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手繪多邊形 55">
              <a:extLst>
                <a:ext uri="{FF2B5EF4-FFF2-40B4-BE49-F238E27FC236}">
                  <a16:creationId xmlns:a16="http://schemas.microsoft.com/office/drawing/2014/main" id="{72E4596A-F5CB-4774-9EA7-60D4F4C1B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手繪多邊形 56">
              <a:extLst>
                <a:ext uri="{FF2B5EF4-FFF2-40B4-BE49-F238E27FC236}">
                  <a16:creationId xmlns:a16="http://schemas.microsoft.com/office/drawing/2014/main" id="{3633AA45-D002-4A37-8D97-C42361BFE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手繪多邊形 57">
              <a:extLst>
                <a:ext uri="{FF2B5EF4-FFF2-40B4-BE49-F238E27FC236}">
                  <a16:creationId xmlns:a16="http://schemas.microsoft.com/office/drawing/2014/main" id="{862CB721-89FF-441C-B4D0-6E5EE133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手繪多邊形 58">
              <a:extLst>
                <a:ext uri="{FF2B5EF4-FFF2-40B4-BE49-F238E27FC236}">
                  <a16:creationId xmlns:a16="http://schemas.microsoft.com/office/drawing/2014/main" id="{70C65965-5379-4C26-BE3C-AC4838D94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手繪多邊形 59">
              <a:extLst>
                <a:ext uri="{FF2B5EF4-FFF2-40B4-BE49-F238E27FC236}">
                  <a16:creationId xmlns:a16="http://schemas.microsoft.com/office/drawing/2014/main" id="{CF8A0E67-03B0-4BE7-B5CE-3319B1907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手繪多邊形 60">
              <a:extLst>
                <a:ext uri="{FF2B5EF4-FFF2-40B4-BE49-F238E27FC236}">
                  <a16:creationId xmlns:a16="http://schemas.microsoft.com/office/drawing/2014/main" id="{C295583C-1BF2-49E5-AE06-24B4C9256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7" name="群組中 64">
            <a:extLst>
              <a:ext uri="{FF2B5EF4-FFF2-40B4-BE49-F238E27FC236}">
                <a16:creationId xmlns:a16="http://schemas.microsoft.com/office/drawing/2014/main" id="{A9AB4CB8-3E9B-462F-A8B6-59CE4039FD6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8" name="手繪多邊形 65">
              <a:extLst>
                <a:ext uri="{FF2B5EF4-FFF2-40B4-BE49-F238E27FC236}">
                  <a16:creationId xmlns:a16="http://schemas.microsoft.com/office/drawing/2014/main" id="{6091F13E-A218-46A9-9AF8-F25BC5839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手繪多邊形 66">
              <a:extLst>
                <a:ext uri="{FF2B5EF4-FFF2-40B4-BE49-F238E27FC236}">
                  <a16:creationId xmlns:a16="http://schemas.microsoft.com/office/drawing/2014/main" id="{DB6D5BE4-BDB3-47FF-9A6F-BB54C151A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手繪多邊形 67">
              <a:extLst>
                <a:ext uri="{FF2B5EF4-FFF2-40B4-BE49-F238E27FC236}">
                  <a16:creationId xmlns:a16="http://schemas.microsoft.com/office/drawing/2014/main" id="{98BD7555-1219-487F-96C7-CBD375F2F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手繪多邊形 68">
              <a:extLst>
                <a:ext uri="{FF2B5EF4-FFF2-40B4-BE49-F238E27FC236}">
                  <a16:creationId xmlns:a16="http://schemas.microsoft.com/office/drawing/2014/main" id="{40F67ED4-40D5-4C1B-91D0-9BAA1F6B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手繪多邊形 69">
              <a:extLst>
                <a:ext uri="{FF2B5EF4-FFF2-40B4-BE49-F238E27FC236}">
                  <a16:creationId xmlns:a16="http://schemas.microsoft.com/office/drawing/2014/main" id="{5B071AB5-1956-45D9-84E1-918BE074E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3" name="手繪多邊形 70">
              <a:extLst>
                <a:ext uri="{FF2B5EF4-FFF2-40B4-BE49-F238E27FC236}">
                  <a16:creationId xmlns:a16="http://schemas.microsoft.com/office/drawing/2014/main" id="{8796C5FE-402A-41C4-83D1-FAA19A1A5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4" name="手繪多邊形 71">
              <a:extLst>
                <a:ext uri="{FF2B5EF4-FFF2-40B4-BE49-F238E27FC236}">
                  <a16:creationId xmlns:a16="http://schemas.microsoft.com/office/drawing/2014/main" id="{311424BE-6100-43F6-9EFE-C5AE80F8C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手繪多邊形 72">
              <a:extLst>
                <a:ext uri="{FF2B5EF4-FFF2-40B4-BE49-F238E27FC236}">
                  <a16:creationId xmlns:a16="http://schemas.microsoft.com/office/drawing/2014/main" id="{8277552B-45F6-462F-A5D1-CF55234A3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51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.jpg"/><Relationship Id="rId7" Type="http://schemas.openxmlformats.org/officeDocument/2006/relationships/image" Target="../media/image22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4"/>
          <a:stretch/>
        </p:blipFill>
        <p:spPr>
          <a:xfrm>
            <a:off x="318956" y="677917"/>
            <a:ext cx="6174828" cy="558099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5"/>
          <a:stretch/>
        </p:blipFill>
        <p:spPr>
          <a:xfrm>
            <a:off x="6493784" y="677917"/>
            <a:ext cx="5610198" cy="55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3352"/>
          <a:stretch>
            <a:fillRect/>
          </a:stretch>
        </p:blipFill>
        <p:spPr/>
      </p:pic>
      <p:sp>
        <p:nvSpPr>
          <p:cNvPr id="4" name="文字方塊 3"/>
          <p:cNvSpPr txBox="1"/>
          <p:nvPr/>
        </p:nvSpPr>
        <p:spPr>
          <a:xfrm>
            <a:off x="3717925" y="4663890"/>
            <a:ext cx="7635875" cy="20159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r</a:t>
            </a:r>
            <a:r>
              <a:rPr kumimoji="0" lang="en-US" altLang="zh-TW" sz="125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ea</a:t>
            </a: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</a:t>
            </a:r>
            <a:endParaRPr kumimoji="0" lang="zh-TW" altLang="en-US" sz="12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021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justin bieber beautiful gif | WiffleGif">
            <a:extLst>
              <a:ext uri="{FF2B5EF4-FFF2-40B4-BE49-F238E27FC236}">
                <a16:creationId xmlns:a16="http://schemas.microsoft.com/office/drawing/2014/main" id="{D1A23F34-373A-4F65-AB8A-2355877D7975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b="125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19371" y="4657543"/>
            <a:ext cx="7635875" cy="20159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r>
              <a:rPr kumimoji="0" lang="en-US" altLang="zh-TW" sz="125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in</a:t>
            </a: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</a:t>
            </a:r>
            <a:endParaRPr kumimoji="0" lang="zh-TW" altLang="en-US" sz="12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251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Best Michael Phelps Swimmer GIFs | Gfycat">
            <a:extLst>
              <a:ext uri="{FF2B5EF4-FFF2-40B4-BE49-F238E27FC236}">
                <a16:creationId xmlns:a16="http://schemas.microsoft.com/office/drawing/2014/main" id="{A6E53CEE-B2BE-4B13-9CC4-576806D93A09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49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101383" y="4642794"/>
            <a:ext cx="7635875" cy="20159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sw</a:t>
            </a:r>
            <a:r>
              <a:rPr kumimoji="0" lang="en-US" altLang="zh-TW" sz="125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im</a:t>
            </a:r>
            <a:endParaRPr kumimoji="0" lang="zh-TW" altLang="en-US" sz="125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987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版面配置區 2">
            <a:extLst>
              <a:ext uri="{FF2B5EF4-FFF2-40B4-BE49-F238E27FC236}">
                <a16:creationId xmlns:a16="http://schemas.microsoft.com/office/drawing/2014/main" id="{D25B117B-F8FD-46CA-B7CB-BE25E5D3F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3352"/>
          <a:stretch>
            <a:fillRect/>
          </a:stretch>
        </p:blipFill>
        <p:spPr bwMode="auto">
          <a:xfrm>
            <a:off x="2397648" y="3504304"/>
            <a:ext cx="4940578" cy="32914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圖片版面配置區 6">
            <a:extLst>
              <a:ext uri="{FF2B5EF4-FFF2-40B4-BE49-F238E27FC236}">
                <a16:creationId xmlns:a16="http://schemas.microsoft.com/office/drawing/2014/main" id="{5A9D5E7C-E063-4675-AC1F-FE4D8D4C1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 b="19136"/>
          <a:stretch>
            <a:fillRect/>
          </a:stretch>
        </p:blipFill>
        <p:spPr bwMode="auto">
          <a:xfrm>
            <a:off x="4867937" y="-46342"/>
            <a:ext cx="7324063" cy="297051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橢圓 14"/>
          <p:cNvSpPr/>
          <p:nvPr/>
        </p:nvSpPr>
        <p:spPr>
          <a:xfrm>
            <a:off x="8374403" y="2288484"/>
            <a:ext cx="1047750" cy="106521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rPr>
              <a:t>3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19" name="Picture 4" descr="Iconic Scenes: Beauty and the Beast's &quot;A Tale As Old As Time&quot; - WWAC">
            <a:extLst>
              <a:ext uri="{FF2B5EF4-FFF2-40B4-BE49-F238E27FC236}">
                <a16:creationId xmlns:a16="http://schemas.microsoft.com/office/drawing/2014/main" id="{EC3DAD37-03F7-41AE-832A-3962AA5D81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14263"/>
          <a:stretch>
            <a:fillRect/>
          </a:stretch>
        </p:blipFill>
        <p:spPr bwMode="auto">
          <a:xfrm>
            <a:off x="17755" y="0"/>
            <a:ext cx="4083729" cy="293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橢圓 12"/>
          <p:cNvSpPr/>
          <p:nvPr/>
        </p:nvSpPr>
        <p:spPr>
          <a:xfrm>
            <a:off x="713899" y="2306612"/>
            <a:ext cx="1047750" cy="106521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rPr>
              <a:t>1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20" name="圖片版面配置區 5">
            <a:extLst>
              <a:ext uri="{FF2B5EF4-FFF2-40B4-BE49-F238E27FC236}">
                <a16:creationId xmlns:a16="http://schemas.microsoft.com/office/drawing/2014/main" id="{A8368FA5-A4BF-4A84-A436-5D15C0222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4" b="22464"/>
          <a:stretch>
            <a:fillRect/>
          </a:stretch>
        </p:blipFill>
        <p:spPr bwMode="auto">
          <a:xfrm>
            <a:off x="4101484" y="-11596"/>
            <a:ext cx="4083728" cy="293577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橢圓 13"/>
          <p:cNvSpPr/>
          <p:nvPr/>
        </p:nvSpPr>
        <p:spPr>
          <a:xfrm>
            <a:off x="4533253" y="2288484"/>
            <a:ext cx="1047750" cy="106521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rPr>
              <a:t>2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22" name="圖片版面配置區 6">
            <a:extLst>
              <a:ext uri="{FF2B5EF4-FFF2-40B4-BE49-F238E27FC236}">
                <a16:creationId xmlns:a16="http://schemas.microsoft.com/office/drawing/2014/main" id="{78E66C13-80C2-4275-9AAE-1B8BB290B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18990"/>
          <a:stretch>
            <a:fillRect/>
          </a:stretch>
        </p:blipFill>
        <p:spPr bwMode="auto">
          <a:xfrm>
            <a:off x="-1221611" y="3513998"/>
            <a:ext cx="4604004" cy="3344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橢圓 15"/>
          <p:cNvSpPr/>
          <p:nvPr/>
        </p:nvSpPr>
        <p:spPr>
          <a:xfrm>
            <a:off x="502630" y="5730514"/>
            <a:ext cx="1047750" cy="106521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rPr>
              <a:t>4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/>
              <a:ea typeface="Microsoft JhengHei UI"/>
              <a:cs typeface="+mn-cs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3398887" y="5730513"/>
            <a:ext cx="1047750" cy="10652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rPr>
              <a:t>5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25" name="Picture 4" descr="justin bieber beautiful gif | WiffleGif">
            <a:extLst>
              <a:ext uri="{FF2B5EF4-FFF2-40B4-BE49-F238E27FC236}">
                <a16:creationId xmlns:a16="http://schemas.microsoft.com/office/drawing/2014/main" id="{08FAD806-6D06-4EFA-BEA0-9A891352DE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b="12535"/>
          <a:stretch>
            <a:fillRect/>
          </a:stretch>
        </p:blipFill>
        <p:spPr bwMode="auto">
          <a:xfrm>
            <a:off x="6149263" y="3464916"/>
            <a:ext cx="4856085" cy="333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橢圓 17"/>
          <p:cNvSpPr/>
          <p:nvPr/>
        </p:nvSpPr>
        <p:spPr>
          <a:xfrm>
            <a:off x="6306970" y="5730513"/>
            <a:ext cx="1047750" cy="10652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rPr>
              <a:t>6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8194" name="Picture 2" descr="Best Michael Phelps Swimmer GIFs | Gfycat">
            <a:extLst>
              <a:ext uri="{FF2B5EF4-FFF2-40B4-BE49-F238E27FC236}">
                <a16:creationId xmlns:a16="http://schemas.microsoft.com/office/drawing/2014/main" id="{12CE838F-3935-4513-AA33-997D618258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33" y="3464916"/>
            <a:ext cx="3817629" cy="33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橢圓 26">
            <a:extLst>
              <a:ext uri="{FF2B5EF4-FFF2-40B4-BE49-F238E27FC236}">
                <a16:creationId xmlns:a16="http://schemas.microsoft.com/office/drawing/2014/main" id="{58EBCDA7-0740-4844-AD12-81B3A2375588}"/>
              </a:ext>
            </a:extLst>
          </p:cNvPr>
          <p:cNvSpPr/>
          <p:nvPr/>
        </p:nvSpPr>
        <p:spPr>
          <a:xfrm>
            <a:off x="9237746" y="5686964"/>
            <a:ext cx="1047750" cy="10652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rPr>
              <a:t>7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/>
              <a:ea typeface="Microsoft JhengHei UI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13B27AF-6020-4897-A4D2-951886F1688B}"/>
              </a:ext>
            </a:extLst>
          </p:cNvPr>
          <p:cNvSpPr txBox="1"/>
          <p:nvPr/>
        </p:nvSpPr>
        <p:spPr>
          <a:xfrm>
            <a:off x="1765125" y="2430956"/>
            <a:ext cx="224218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Microsoft JhengHei UI"/>
                <a:cs typeface="+mn-cs"/>
              </a:rPr>
              <a:t>dance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Microsoft JhengHei UI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5731250-73C9-4EF0-A875-5957248EB209}"/>
              </a:ext>
            </a:extLst>
          </p:cNvPr>
          <p:cNvSpPr txBox="1"/>
          <p:nvPr/>
        </p:nvSpPr>
        <p:spPr>
          <a:xfrm>
            <a:off x="5581003" y="2423719"/>
            <a:ext cx="224218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Microsoft JhengHei UI"/>
                <a:cs typeface="+mn-cs"/>
              </a:rPr>
              <a:t>draw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Microsoft JhengHei UI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C71AEBF-255D-402F-AC16-50FADE3F2251}"/>
              </a:ext>
            </a:extLst>
          </p:cNvPr>
          <p:cNvSpPr txBox="1"/>
          <p:nvPr/>
        </p:nvSpPr>
        <p:spPr>
          <a:xfrm>
            <a:off x="9403957" y="2351883"/>
            <a:ext cx="224218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Microsoft JhengHei UI"/>
                <a:cs typeface="+mn-cs"/>
              </a:rPr>
              <a:t>fly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Microsoft JhengHei UI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A0CA88B-7806-468B-8637-BDDFE123A0AB}"/>
              </a:ext>
            </a:extLst>
          </p:cNvPr>
          <p:cNvSpPr txBox="1"/>
          <p:nvPr/>
        </p:nvSpPr>
        <p:spPr>
          <a:xfrm>
            <a:off x="1566874" y="5921179"/>
            <a:ext cx="174181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Microsoft JhengHei UI"/>
                <a:cs typeface="+mn-cs"/>
              </a:rPr>
              <a:t>jump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Microsoft JhengHei UI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479D4F2-58E2-40A8-A272-3835D4FB6584}"/>
              </a:ext>
            </a:extLst>
          </p:cNvPr>
          <p:cNvSpPr txBox="1"/>
          <p:nvPr/>
        </p:nvSpPr>
        <p:spPr>
          <a:xfrm>
            <a:off x="4452460" y="5911002"/>
            <a:ext cx="173599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Microsoft JhengHei UI"/>
                <a:cs typeface="+mn-cs"/>
              </a:rPr>
              <a:t>read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Microsoft JhengHei UI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4DFE2D1-8710-48DA-B5A5-7642FC4BB2CB}"/>
              </a:ext>
            </a:extLst>
          </p:cNvPr>
          <p:cNvSpPr txBox="1"/>
          <p:nvPr/>
        </p:nvSpPr>
        <p:spPr>
          <a:xfrm>
            <a:off x="7360543" y="5921179"/>
            <a:ext cx="173599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Microsoft JhengHei UI"/>
                <a:cs typeface="+mn-cs"/>
              </a:rPr>
              <a:t>sing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Microsoft JhengHei UI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048020D-5855-45EB-BC93-5A44BC661E3B}"/>
              </a:ext>
            </a:extLst>
          </p:cNvPr>
          <p:cNvSpPr txBox="1"/>
          <p:nvPr/>
        </p:nvSpPr>
        <p:spPr>
          <a:xfrm>
            <a:off x="10321289" y="5847620"/>
            <a:ext cx="173599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Microsoft JhengHei UI"/>
                <a:cs typeface="+mn-cs"/>
              </a:rPr>
              <a:t>swim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226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91414" y="452760"/>
            <a:ext cx="10298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Can you jump? 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697474" y="2068587"/>
            <a:ext cx="8584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Y</a:t>
            </a: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es, I can.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1266" name="Picture 2" descr="Double Unders For Beginners: A 7 Step Progression To Mastery">
            <a:extLst>
              <a:ext uri="{FF2B5EF4-FFF2-40B4-BE49-F238E27FC236}">
                <a16:creationId xmlns:a16="http://schemas.microsoft.com/office/drawing/2014/main" id="{9410D713-B9E9-4283-A3F7-2A64BEB2E1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4" y="157810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5101FE6-E322-4CF5-BE68-A2F8F84C5666}"/>
              </a:ext>
            </a:extLst>
          </p:cNvPr>
          <p:cNvSpPr txBox="1"/>
          <p:nvPr/>
        </p:nvSpPr>
        <p:spPr>
          <a:xfrm>
            <a:off x="5837778" y="3589084"/>
            <a:ext cx="8584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I can jump</a:t>
            </a: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674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/>
          <a:stretch>
            <a:fillRect/>
          </a:stretch>
        </p:blipFill>
        <p:spPr bwMode="auto">
          <a:xfrm>
            <a:off x="0" y="1568714"/>
            <a:ext cx="7607808" cy="481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946951" y="222845"/>
            <a:ext cx="10298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Can he sing? 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323907" y="2305285"/>
            <a:ext cx="6320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No</a:t>
            </a: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he can’t.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78CA503-C8F1-4553-883F-FCE2659EBD09}"/>
              </a:ext>
            </a:extLst>
          </p:cNvPr>
          <p:cNvSpPr txBox="1"/>
          <p:nvPr/>
        </p:nvSpPr>
        <p:spPr>
          <a:xfrm>
            <a:off x="5323907" y="3976609"/>
            <a:ext cx="6320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He can’t sing</a:t>
            </a: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6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46951" y="222845"/>
            <a:ext cx="10298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Can she draw? 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163819" y="2091293"/>
            <a:ext cx="6320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Yes</a:t>
            </a: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she can.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314" name="Picture 2" descr="Artistic girl images on Favim.com">
            <a:extLst>
              <a:ext uri="{FF2B5EF4-FFF2-40B4-BE49-F238E27FC236}">
                <a16:creationId xmlns:a16="http://schemas.microsoft.com/office/drawing/2014/main" id="{DBFCA2EE-47C9-4146-89E2-05D683BDB3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3" y="1378158"/>
            <a:ext cx="4377206" cy="49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6306160-9AC8-4C15-8DCC-D648771FB858}"/>
              </a:ext>
            </a:extLst>
          </p:cNvPr>
          <p:cNvSpPr txBox="1"/>
          <p:nvPr/>
        </p:nvSpPr>
        <p:spPr>
          <a:xfrm>
            <a:off x="5163819" y="3537843"/>
            <a:ext cx="6640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She </a:t>
            </a:r>
            <a:r>
              <a:rPr kumimoji="0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can draw.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09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747599" y="283543"/>
            <a:ext cx="10298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Can they fly? 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338" name="Picture 2" descr="Vintage GIF | Gfycat">
            <a:extLst>
              <a:ext uri="{FF2B5EF4-FFF2-40B4-BE49-F238E27FC236}">
                <a16:creationId xmlns:a16="http://schemas.microsoft.com/office/drawing/2014/main" id="{3DD1B0E8-922E-4FD3-BEE9-D79BC167C2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2768"/>
            <a:ext cx="5604387" cy="420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285528" y="1711855"/>
            <a:ext cx="85847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Yes, they can.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Because they are superheroes. 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05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91414" y="452760"/>
            <a:ext cx="10298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Can </a:t>
            </a:r>
            <a:r>
              <a:rPr kumimoji="0" lang="en-US" altLang="zh-TW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Psyduck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swim? 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73770" y="1989631"/>
            <a:ext cx="8584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No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, it can’t.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42" name="Picture 2" descr="Psyduck, the only water pokémon that can't swim | Pokemon, Psyduck, Cute  pikachu">
            <a:extLst>
              <a:ext uri="{FF2B5EF4-FFF2-40B4-BE49-F238E27FC236}">
                <a16:creationId xmlns:a16="http://schemas.microsoft.com/office/drawing/2014/main" id="{2A300508-1D5F-4D26-93D7-081359C1BA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46" y="1989631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AB4C5E7-83F3-4918-AAB5-F7B09D07F71C}"/>
              </a:ext>
            </a:extLst>
          </p:cNvPr>
          <p:cNvSpPr txBox="1"/>
          <p:nvPr/>
        </p:nvSpPr>
        <p:spPr>
          <a:xfrm>
            <a:off x="5865210" y="3189960"/>
            <a:ext cx="8584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It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can’t swim.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668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57938" y="31664"/>
            <a:ext cx="10298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Can Michael Jackson dance? 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825496" y="679377"/>
            <a:ext cx="8584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Y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es, he can.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218" name="Picture 2" descr="michael jackson, michael , jackson , mj , dance , gif - PicMix">
            <a:extLst>
              <a:ext uri="{FF2B5EF4-FFF2-40B4-BE49-F238E27FC236}">
                <a16:creationId xmlns:a16="http://schemas.microsoft.com/office/drawing/2014/main" id="{390D39DD-E397-4475-9933-BED82DB05D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05" y="2073974"/>
            <a:ext cx="7545831" cy="424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illie Jean Moonwalk | Michael jackson gif, Michael jackson, Moonwalk">
            <a:extLst>
              <a:ext uri="{FF2B5EF4-FFF2-40B4-BE49-F238E27FC236}">
                <a16:creationId xmlns:a16="http://schemas.microsoft.com/office/drawing/2014/main" id="{3CE3D2DF-F15C-4408-84F8-F75081E7F5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148" y="2674138"/>
            <a:ext cx="4932983" cy="364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E3AB5CA-E171-4178-812B-F4EC4093AC1D}"/>
              </a:ext>
            </a:extLst>
          </p:cNvPr>
          <p:cNvSpPr txBox="1"/>
          <p:nvPr/>
        </p:nvSpPr>
        <p:spPr>
          <a:xfrm>
            <a:off x="2825496" y="1473809"/>
            <a:ext cx="9962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He’s a dancing king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57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646331"/>
            <a:ext cx="9039049" cy="62116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21628" y="0"/>
            <a:ext cx="6785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EngTRESS A" panose="02000500000000000000" pitchFamily="2" charset="0"/>
              </a:rPr>
              <a:t>Spot a polar bear among the ghosts</a:t>
            </a:r>
            <a:endParaRPr lang="zh-TW" altLang="en-US" sz="3600" b="1" dirty="0"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5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946951" y="229667"/>
            <a:ext cx="10298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Can she read? 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90697" y="1529416"/>
            <a:ext cx="74340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No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, she can’t.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She feels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frustrated. 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362" name="Picture 2" descr="I Cant Read GIFs - Get the best GIF on GIPHY">
            <a:extLst>
              <a:ext uri="{FF2B5EF4-FFF2-40B4-BE49-F238E27FC236}">
                <a16:creationId xmlns:a16="http://schemas.microsoft.com/office/drawing/2014/main" id="{7D6B7263-7FE1-422B-91B8-831E3B51AE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1" y="1786446"/>
            <a:ext cx="5286283" cy="328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838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19B9F4E-36A0-449B-B650-8F9BF1C8E798}"/>
              </a:ext>
            </a:extLst>
          </p:cNvPr>
          <p:cNvSpPr txBox="1"/>
          <p:nvPr/>
        </p:nvSpPr>
        <p:spPr>
          <a:xfrm>
            <a:off x="4651899" y="4964149"/>
            <a:ext cx="624987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Watch out!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4" name="Picture 2" descr="Caution GIF - Caution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6" y="536675"/>
            <a:ext cx="3100337" cy="271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UTION! - GIF - Img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3" y="3599997"/>
            <a:ext cx="2728302" cy="272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ME P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09" y="2211696"/>
            <a:ext cx="3511202" cy="234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SN顯示圖片- 熊出沒注意@ bluewalker的相簿:: 痞客邦: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0801"/>
            <a:ext cx="3744818" cy="374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3">
            <a:extLst>
              <a:ext uri="{FF2B5EF4-FFF2-40B4-BE49-F238E27FC236}">
                <a16:creationId xmlns:a16="http://schemas.microsoft.com/office/drawing/2014/main" id="{1B297A04-7E82-4B39-BB4B-1B733CEA0EB6}"/>
              </a:ext>
            </a:extLst>
          </p:cNvPr>
          <p:cNvSpPr/>
          <p:nvPr/>
        </p:nvSpPr>
        <p:spPr>
          <a:xfrm>
            <a:off x="7537142" y="272521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69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3697704" y="5061523"/>
            <a:ext cx="673907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OK?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150" name="Picture 6" descr="拍拍秀秀別難過不辛普森GIF - CheerUp ItsOkay DontCry - Descubre &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79" y="1504950"/>
            <a:ext cx="4312291" cy="32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1962010"/>
            <a:ext cx="38290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5983704" y="5061522"/>
            <a:ext cx="289482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Help!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6" name="Picture 2" descr="Help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0" y="182539"/>
            <a:ext cx="5038511" cy="265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fs | The Young and Broke Lif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4" y="3184104"/>
            <a:ext cx="391498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s Spongebob GIF - Sos Spongebob CantBreathe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39" y="2150139"/>
            <a:ext cx="4200116" cy="24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5089781" y="5032026"/>
            <a:ext cx="564863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Of course!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2" name="Picture 4" descr="Kid Wonder Space Stickers by James Ko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9" y="1356851"/>
            <a:ext cx="3675175" cy="36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當然當然可以可以沒問題歐虧GIF - OfCourse ForSure OK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23" y="1946787"/>
            <a:ext cx="3603989" cy="26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NE 官方貼圖- 肥貓吻吻-油亮登場Example with GIF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30" y="1864105"/>
            <a:ext cx="2990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9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38" y="125413"/>
            <a:ext cx="4821237" cy="15986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10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4" r="8604" b="28413"/>
          <a:stretch>
            <a:fillRect/>
          </a:stretch>
        </p:blipFill>
        <p:spPr bwMode="auto">
          <a:xfrm>
            <a:off x="0" y="1952625"/>
            <a:ext cx="121920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4829559" y="3365500"/>
            <a:ext cx="2779712" cy="3492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sto MT" panose="020406030505050303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7109" name="文字方塊 8"/>
          <p:cNvSpPr txBox="1">
            <a:spLocks noChangeArrowheads="1"/>
          </p:cNvSpPr>
          <p:nvPr/>
        </p:nvSpPr>
        <p:spPr bwMode="auto">
          <a:xfrm>
            <a:off x="8567738" y="1277938"/>
            <a:ext cx="276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P32~P33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2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3340812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2"/>
            <a:ext cx="4386262" cy="3212935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159712" y="239712"/>
            <a:ext cx="2439987" cy="273367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1" y="3629646"/>
            <a:ext cx="5724032" cy="32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3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697631" y="91965"/>
            <a:ext cx="4386262" cy="3275997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z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00" y="3514287"/>
            <a:ext cx="3343713" cy="33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6"/>
          <p:cNvSpPr txBox="1">
            <a:spLocks noChangeArrowheads="1"/>
          </p:cNvSpPr>
          <p:nvPr/>
        </p:nvSpPr>
        <p:spPr bwMode="auto">
          <a:xfrm>
            <a:off x="2919413" y="5402263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Zip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your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lip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25" y="189186"/>
            <a:ext cx="10378967" cy="49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5" y="735136"/>
            <a:ext cx="9033641" cy="610483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64430" y="88805"/>
            <a:ext cx="7563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EngTRESS A" panose="02000500000000000000" pitchFamily="2" charset="0"/>
              </a:rPr>
              <a:t>Spot the Jack-o-lantern with NO NOSE</a:t>
            </a:r>
            <a:endParaRPr lang="zh-TW" altLang="en-US" sz="3600" b="1" dirty="0"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485039" y="5293926"/>
            <a:ext cx="10706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Sip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your tea.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01" y="-1"/>
            <a:ext cx="9386395" cy="52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8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686909" y="3803102"/>
            <a:ext cx="107137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Zip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your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lip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and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sip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your tea.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3" y="204951"/>
            <a:ext cx="6404744" cy="307427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88" y="204951"/>
            <a:ext cx="5702422" cy="32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k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8" y="2855200"/>
            <a:ext cx="4133193" cy="39471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12" y="2855200"/>
            <a:ext cx="3909192" cy="39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6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1245476" y="168275"/>
            <a:ext cx="3272549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qu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4" y="2694918"/>
            <a:ext cx="5050221" cy="38950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62" y="2836807"/>
            <a:ext cx="6272616" cy="275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22513" y="-158750"/>
            <a:ext cx="2209800" cy="29559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02" y="3075305"/>
            <a:ext cx="4933950" cy="3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764180" y="514087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Don’t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quit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25" y="238781"/>
            <a:ext cx="8724243" cy="46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5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737944" y="516001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Sit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for a bit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5" y="0"/>
            <a:ext cx="6595898" cy="50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37446" y="5284952"/>
            <a:ext cx="11254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You can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sit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by the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kit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9" y="101435"/>
            <a:ext cx="5266887" cy="52668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23" y="1504335"/>
            <a:ext cx="3723200" cy="38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19180" t="17565" r="43966" b="25539"/>
          <a:stretch/>
        </p:blipFill>
        <p:spPr>
          <a:xfrm>
            <a:off x="630621" y="0"/>
            <a:ext cx="5517932" cy="638918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51024" t="21013" r="8566" b="22737"/>
          <a:stretch/>
        </p:blipFill>
        <p:spPr>
          <a:xfrm>
            <a:off x="6148553" y="-1"/>
            <a:ext cx="5517932" cy="63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8939048" y="4288222"/>
            <a:ext cx="2903812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流程圖: 程序 2"/>
          <p:cNvSpPr/>
          <p:nvPr/>
        </p:nvSpPr>
        <p:spPr>
          <a:xfrm>
            <a:off x="8939048" y="1292773"/>
            <a:ext cx="2903812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it</a:t>
            </a:r>
          </a:p>
        </p:txBody>
      </p:sp>
      <p:sp>
        <p:nvSpPr>
          <p:cNvPr id="4" name="流程圖: 程序 3"/>
          <p:cNvSpPr/>
          <p:nvPr/>
        </p:nvSpPr>
        <p:spPr>
          <a:xfrm>
            <a:off x="4953329" y="1292773"/>
            <a:ext cx="3266419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5079454" y="4351285"/>
            <a:ext cx="3140294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6" name="流程圖: 程序 5"/>
          <p:cNvSpPr/>
          <p:nvPr/>
        </p:nvSpPr>
        <p:spPr>
          <a:xfrm>
            <a:off x="807491" y="1292773"/>
            <a:ext cx="3613752" cy="2165350"/>
          </a:xfrm>
          <a:prstGeom prst="flowChartProcess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am</a:t>
            </a:r>
          </a:p>
        </p:txBody>
      </p:sp>
      <p:sp>
        <p:nvSpPr>
          <p:cNvPr id="7" name="流程圖: 程序 6"/>
          <p:cNvSpPr/>
          <p:nvPr/>
        </p:nvSpPr>
        <p:spPr>
          <a:xfrm>
            <a:off x="807491" y="4288222"/>
            <a:ext cx="3263954" cy="2165350"/>
          </a:xfrm>
          <a:prstGeom prst="flowChartProcess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42034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18" y="0"/>
            <a:ext cx="5143500" cy="6858000"/>
          </a:xfrm>
          <a:prstGeom prst="rect">
            <a:avLst/>
          </a:prstGeom>
        </p:spPr>
      </p:pic>
      <p:pic>
        <p:nvPicPr>
          <p:cNvPr id="1026" name="Picture 2" descr="Halloween 2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39157"/>
            <a:ext cx="5780585" cy="29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50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20" y="597612"/>
            <a:ext cx="8380249" cy="55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363" y="434265"/>
            <a:ext cx="8145678" cy="62062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66557">
            <a:off x="7654769" y="2072161"/>
            <a:ext cx="4098096" cy="167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6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787" y="0"/>
            <a:ext cx="6885188" cy="68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419" y="975973"/>
            <a:ext cx="9995920" cy="4235219"/>
          </a:xfrm>
        </p:spPr>
      </p:pic>
    </p:spTree>
    <p:extLst>
      <p:ext uri="{BB962C8B-B14F-4D97-AF65-F5344CB8AC3E}">
        <p14:creationId xmlns:p14="http://schemas.microsoft.com/office/powerpoint/2010/main" val="398143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65" y="544312"/>
            <a:ext cx="7955133" cy="55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91" y="637512"/>
            <a:ext cx="7765809" cy="59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0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4" y="1247775"/>
            <a:ext cx="95726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2" y="269984"/>
            <a:ext cx="10378966" cy="648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519112"/>
            <a:ext cx="8040956" cy="53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129" y="146389"/>
            <a:ext cx="6587324" cy="65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id="{90303DA1-8F15-4B0D-A3DE-BC8A89BAFCE9}"/>
              </a:ext>
            </a:extLst>
          </p:cNvPr>
          <p:cNvSpPr/>
          <p:nvPr/>
        </p:nvSpPr>
        <p:spPr>
          <a:xfrm>
            <a:off x="949911" y="523782"/>
            <a:ext cx="5007006" cy="1384917"/>
          </a:xfrm>
          <a:prstGeom prst="wedgeEllipseCallout">
            <a:avLst>
              <a:gd name="adj1" fmla="val 8562"/>
              <a:gd name="adj2" fmla="val 1031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Did you do your homework?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想法泡泡: 雲朵 4">
            <a:extLst>
              <a:ext uri="{FF2B5EF4-FFF2-40B4-BE49-F238E27FC236}">
                <a16:creationId xmlns:a16="http://schemas.microsoft.com/office/drawing/2014/main" id="{0A4433F7-7CEF-4257-8C39-B6F2B806C6D8}"/>
              </a:ext>
            </a:extLst>
          </p:cNvPr>
          <p:cNvSpPr/>
          <p:nvPr/>
        </p:nvSpPr>
        <p:spPr>
          <a:xfrm>
            <a:off x="7474998" y="523782"/>
            <a:ext cx="3950563" cy="1766657"/>
          </a:xfrm>
          <a:prstGeom prst="cloudCallout">
            <a:avLst>
              <a:gd name="adj1" fmla="val -14091"/>
              <a:gd name="adj2" fmla="val 97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Yes! Yes!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Of course!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8" name="Picture 4" descr="Top Tumblr Funny Stickers for Android &amp; iOS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28" y="2971799"/>
            <a:ext cx="4219081" cy="421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ion Walking | Good night dear, Friends hugging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48" y="1908699"/>
            <a:ext cx="4211969" cy="507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6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30" y="732406"/>
            <a:ext cx="10514493" cy="50469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24603" y="5030120"/>
            <a:ext cx="5015884" cy="1056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95" y="-1"/>
            <a:ext cx="6814167" cy="68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Quantifi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02" y="0"/>
            <a:ext cx="9254359" cy="694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Iconic Scenes: Beauty and the Beast's &quot;A Tale As Old As Time&quot; - WWAC"/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142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745992" y="4709058"/>
            <a:ext cx="7634288" cy="20159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</a:t>
            </a:r>
            <a:r>
              <a:rPr kumimoji="0" lang="en-US" altLang="zh-TW" sz="125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an</a:t>
            </a: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ce</a:t>
            </a:r>
            <a:endParaRPr kumimoji="0" lang="zh-TW" altLang="en-US" sz="12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529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4" b="22464"/>
          <a:stretch>
            <a:fillRect/>
          </a:stretch>
        </p:blipFill>
        <p:spPr/>
      </p:pic>
      <p:sp>
        <p:nvSpPr>
          <p:cNvPr id="5" name="文字方塊 4"/>
          <p:cNvSpPr txBox="1"/>
          <p:nvPr/>
        </p:nvSpPr>
        <p:spPr>
          <a:xfrm>
            <a:off x="3775489" y="4738555"/>
            <a:ext cx="7634288" cy="20159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dr</a:t>
            </a:r>
            <a:r>
              <a:rPr kumimoji="0" lang="en-US" altLang="zh-TW" sz="125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aw</a:t>
            </a:r>
            <a:endParaRPr kumimoji="0" lang="zh-TW" altLang="en-US" sz="125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630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 b="191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380173" y="4804569"/>
            <a:ext cx="7634288" cy="20159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fl</a:t>
            </a:r>
            <a:r>
              <a:rPr kumimoji="0" lang="en-US" altLang="zh-TW" sz="125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y</a:t>
            </a:r>
            <a:endParaRPr kumimoji="0" lang="zh-TW" altLang="en-US" sz="125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77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189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745994" y="4603596"/>
            <a:ext cx="7634288" cy="20159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j</a:t>
            </a:r>
            <a:r>
              <a:rPr kumimoji="0" lang="en-US" altLang="zh-TW" sz="125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um</a:t>
            </a:r>
            <a:r>
              <a:rPr kumimoji="0" lang="en-US" altLang="zh-TW" sz="1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</a:t>
            </a:r>
            <a:endParaRPr kumimoji="0" lang="zh-TW" altLang="en-US" sz="12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1583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回顧">
  <a:themeElements>
    <a:clrScheme name="回顧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1_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" id="{86FDE985-690B-4742-8A23-B61E7967A7A0}" vid="{3B160C72-539C-4C0A-9888-8581AAC4FE6E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7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451</TotalTime>
  <Words>225</Words>
  <Application>Microsoft Office PowerPoint</Application>
  <PresentationFormat>寬螢幕</PresentationFormat>
  <Paragraphs>95</Paragraphs>
  <Slides>52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52</vt:i4>
      </vt:variant>
    </vt:vector>
  </HeadingPairs>
  <TitlesOfParts>
    <vt:vector size="73" baseType="lpstr">
      <vt:lpstr>Euphemia</vt:lpstr>
      <vt:lpstr>Microsoft JhengHei UI</vt:lpstr>
      <vt:lpstr>微軟正黑體</vt:lpstr>
      <vt:lpstr>新細明體</vt:lpstr>
      <vt:lpstr>Arial</vt:lpstr>
      <vt:lpstr>Calibri</vt:lpstr>
      <vt:lpstr>Calibri Light</vt:lpstr>
      <vt:lpstr>Calisto MT</vt:lpstr>
      <vt:lpstr>Century Gothic</vt:lpstr>
      <vt:lpstr>Comic Sans MS</vt:lpstr>
      <vt:lpstr>EngTRESS A</vt:lpstr>
      <vt:lpstr>Trebuchet MS</vt:lpstr>
      <vt:lpstr>Wingdings 2</vt:lpstr>
      <vt:lpstr>Wingdings 3</vt:lpstr>
      <vt:lpstr>回顧</vt:lpstr>
      <vt:lpstr>1_回顧</vt:lpstr>
      <vt:lpstr>1_Nature Illustration 16x9</vt:lpstr>
      <vt:lpstr>Office 佈景主題</vt:lpstr>
      <vt:lpstr>石板</vt:lpstr>
      <vt:lpstr>絲縷</vt:lpstr>
      <vt:lpstr>切割線</vt:lpstr>
      <vt:lpstr>PowerPoint 簡報</vt:lpstr>
      <vt:lpstr>PowerPoint 簡報</vt:lpstr>
      <vt:lpstr>PowerPoint 簡報</vt:lpstr>
      <vt:lpstr>PowerPoint 簡報</vt:lpstr>
      <vt:lpstr>PowerPoint 簡報</vt:lpstr>
      <vt:lpstr>jump</vt:lpstr>
      <vt:lpstr>jump</vt:lpstr>
      <vt:lpstr>jump</vt:lpstr>
      <vt:lpstr>jump</vt:lpstr>
      <vt:lpstr>swim</vt:lpstr>
      <vt:lpstr>swim</vt:lpstr>
      <vt:lpstr>swim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2020-10-30T06:36:28Z</dcterms:created>
  <dcterms:modified xsi:type="dcterms:W3CDTF">2020-11-02T06:57:22Z</dcterms:modified>
</cp:coreProperties>
</file>